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74" r:id="rId4"/>
    <p:sldId id="258" r:id="rId5"/>
    <p:sldId id="273" r:id="rId6"/>
    <p:sldId id="259" r:id="rId7"/>
    <p:sldId id="268" r:id="rId8"/>
    <p:sldId id="275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70" r:id="rId18"/>
    <p:sldId id="271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83AFC-4154-4341-AB39-EF61E596545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C0DCD-30DB-4D12-B15C-F7F5296E069C}">
      <dgm:prSet phldrT="[Text]" custT="1"/>
      <dgm:spPr/>
      <dgm:t>
        <a:bodyPr/>
        <a:lstStyle/>
        <a:p>
          <a:r>
            <a:rPr lang="en-US" sz="2800" dirty="0">
              <a:solidFill>
                <a:schemeClr val="accent4"/>
              </a:solidFill>
            </a:rPr>
            <a:t>Safe Space</a:t>
          </a:r>
        </a:p>
      </dgm:t>
    </dgm:pt>
    <dgm:pt modelId="{84A70987-02E4-4044-A8CC-5F0BE171E358}" type="parTrans" cxnId="{BB6D8C37-11EF-4161-932A-28DFAC7A941E}">
      <dgm:prSet/>
      <dgm:spPr/>
      <dgm:t>
        <a:bodyPr/>
        <a:lstStyle/>
        <a:p>
          <a:endParaRPr lang="en-US"/>
        </a:p>
      </dgm:t>
    </dgm:pt>
    <dgm:pt modelId="{16BBCA53-9A94-426B-B944-125F7B9CE3E9}" type="sibTrans" cxnId="{BB6D8C37-11EF-4161-932A-28DFAC7A941E}">
      <dgm:prSet/>
      <dgm:spPr/>
      <dgm:t>
        <a:bodyPr/>
        <a:lstStyle/>
        <a:p>
          <a:endParaRPr lang="en-US"/>
        </a:p>
      </dgm:t>
    </dgm:pt>
    <dgm:pt modelId="{92463E38-4B4F-4036-B92E-96FC7DAC3BF6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A safe and welcoming library</a:t>
          </a:r>
        </a:p>
      </dgm:t>
    </dgm:pt>
    <dgm:pt modelId="{CDB680CC-ADFC-43D9-BBE4-02EC57735E52}" type="parTrans" cxnId="{39CBFC1C-8790-4ECD-870C-9A949227BCF8}">
      <dgm:prSet/>
      <dgm:spPr/>
      <dgm:t>
        <a:bodyPr/>
        <a:lstStyle/>
        <a:p>
          <a:endParaRPr lang="en-US"/>
        </a:p>
      </dgm:t>
    </dgm:pt>
    <dgm:pt modelId="{07FEC428-587B-484C-A6EE-4A221F2874D3}" type="sibTrans" cxnId="{39CBFC1C-8790-4ECD-870C-9A949227BCF8}">
      <dgm:prSet/>
      <dgm:spPr/>
      <dgm:t>
        <a:bodyPr/>
        <a:lstStyle/>
        <a:p>
          <a:endParaRPr lang="en-US"/>
        </a:p>
      </dgm:t>
    </dgm:pt>
    <dgm:pt modelId="{E1489061-D50F-479D-A2BA-6868166B1BC9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4"/>
              </a:solidFill>
            </a:rPr>
            <a:t>-Maintain a collaborative relationship with emergency services</a:t>
          </a:r>
          <a:endParaRPr lang="en-US" sz="2000" dirty="0">
            <a:solidFill>
              <a:schemeClr val="accent4"/>
            </a:solidFill>
          </a:endParaRPr>
        </a:p>
        <a:p>
          <a:r>
            <a:rPr lang="en-US" sz="2000" dirty="0">
              <a:solidFill>
                <a:schemeClr val="accent4"/>
              </a:solidFill>
            </a:rPr>
            <a:t>-reduce reportable </a:t>
          </a:r>
          <a:r>
            <a:rPr lang="en-US" sz="2000" dirty="0" smtClean="0">
              <a:solidFill>
                <a:schemeClr val="accent4"/>
              </a:solidFill>
            </a:rPr>
            <a:t>incidences</a:t>
          </a:r>
        </a:p>
        <a:p>
          <a:r>
            <a:rPr lang="en-US" sz="2000" dirty="0" smtClean="0">
              <a:solidFill>
                <a:schemeClr val="accent4"/>
              </a:solidFill>
            </a:rPr>
            <a:t>-maintain physical plant</a:t>
          </a:r>
          <a:endParaRPr lang="en-US" sz="2000" dirty="0">
            <a:solidFill>
              <a:schemeClr val="accent4"/>
            </a:solidFill>
          </a:endParaRPr>
        </a:p>
      </dgm:t>
    </dgm:pt>
    <dgm:pt modelId="{62983F23-851B-4DB2-A318-CCFCF7231A48}" type="parTrans" cxnId="{1EA5AA8F-36EB-4534-A346-153C7846881C}">
      <dgm:prSet/>
      <dgm:spPr/>
      <dgm:t>
        <a:bodyPr/>
        <a:lstStyle/>
        <a:p>
          <a:endParaRPr lang="en-US"/>
        </a:p>
      </dgm:t>
    </dgm:pt>
    <dgm:pt modelId="{CD0750F6-BC3A-4800-AAD0-0B661C3A6A26}" type="sibTrans" cxnId="{1EA5AA8F-36EB-4534-A346-153C7846881C}">
      <dgm:prSet/>
      <dgm:spPr/>
      <dgm:t>
        <a:bodyPr/>
        <a:lstStyle/>
        <a:p>
          <a:endParaRPr lang="en-US"/>
        </a:p>
      </dgm:t>
    </dgm:pt>
    <dgm:pt modelId="{7C534FB3-32B3-4382-ADA1-8CD99CDA0A46}" type="pres">
      <dgm:prSet presAssocID="{DC583AFC-4154-4341-AB39-EF61E596545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53DFD8-E2D8-4854-AEFC-0613BFE02361}" type="pres">
      <dgm:prSet presAssocID="{98EC0DCD-30DB-4D12-B15C-F7F5296E069C}" presName="composite" presStyleCnt="0"/>
      <dgm:spPr/>
    </dgm:pt>
    <dgm:pt modelId="{0E10E084-7FF2-4E80-A1C0-0F87EB53DB97}" type="pres">
      <dgm:prSet presAssocID="{98EC0DCD-30DB-4D12-B15C-F7F5296E069C}" presName="LShape" presStyleLbl="alignNode1" presStyleIdx="0" presStyleCnt="5"/>
      <dgm:spPr/>
    </dgm:pt>
    <dgm:pt modelId="{09CAEABB-ED03-472D-82CE-3987AD836EA3}" type="pres">
      <dgm:prSet presAssocID="{98EC0DCD-30DB-4D12-B15C-F7F5296E069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336B3-FA16-4C72-B2DE-AC512BB62B48}" type="pres">
      <dgm:prSet presAssocID="{98EC0DCD-30DB-4D12-B15C-F7F5296E069C}" presName="Triangle" presStyleLbl="alignNode1" presStyleIdx="1" presStyleCnt="5"/>
      <dgm:spPr/>
    </dgm:pt>
    <dgm:pt modelId="{841713BD-C62A-4768-8874-A8A87247EFBF}" type="pres">
      <dgm:prSet presAssocID="{16BBCA53-9A94-426B-B944-125F7B9CE3E9}" presName="sibTrans" presStyleCnt="0"/>
      <dgm:spPr/>
    </dgm:pt>
    <dgm:pt modelId="{B7761538-E265-4E66-B53A-4CBE948E3B21}" type="pres">
      <dgm:prSet presAssocID="{16BBCA53-9A94-426B-B944-125F7B9CE3E9}" presName="space" presStyleCnt="0"/>
      <dgm:spPr/>
    </dgm:pt>
    <dgm:pt modelId="{1A15C2BE-0DCD-4A4B-B073-A31C6676241C}" type="pres">
      <dgm:prSet presAssocID="{92463E38-4B4F-4036-B92E-96FC7DAC3BF6}" presName="composite" presStyleCnt="0"/>
      <dgm:spPr/>
    </dgm:pt>
    <dgm:pt modelId="{24EC24C3-32E6-49B8-9CAE-563314794FF7}" type="pres">
      <dgm:prSet presAssocID="{92463E38-4B4F-4036-B92E-96FC7DAC3BF6}" presName="LShape" presStyleLbl="alignNode1" presStyleIdx="2" presStyleCnt="5"/>
      <dgm:spPr/>
    </dgm:pt>
    <dgm:pt modelId="{1C6F8B4E-2384-4D09-AA66-7CC9E2A8669B}" type="pres">
      <dgm:prSet presAssocID="{92463E38-4B4F-4036-B92E-96FC7DAC3BF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32CBE-80EF-42F0-95A2-B7A58F294C83}" type="pres">
      <dgm:prSet presAssocID="{92463E38-4B4F-4036-B92E-96FC7DAC3BF6}" presName="Triangle" presStyleLbl="alignNode1" presStyleIdx="3" presStyleCnt="5"/>
      <dgm:spPr/>
    </dgm:pt>
    <dgm:pt modelId="{BF167906-38BF-4C09-AB94-06C7358A0F85}" type="pres">
      <dgm:prSet presAssocID="{07FEC428-587B-484C-A6EE-4A221F2874D3}" presName="sibTrans" presStyleCnt="0"/>
      <dgm:spPr/>
    </dgm:pt>
    <dgm:pt modelId="{95A16A48-2267-4D17-9A01-5A6A8BB1040D}" type="pres">
      <dgm:prSet presAssocID="{07FEC428-587B-484C-A6EE-4A221F2874D3}" presName="space" presStyleCnt="0"/>
      <dgm:spPr/>
    </dgm:pt>
    <dgm:pt modelId="{703EFA2F-A840-449B-8D5E-A10E52A7DAFC}" type="pres">
      <dgm:prSet presAssocID="{E1489061-D50F-479D-A2BA-6868166B1BC9}" presName="composite" presStyleCnt="0"/>
      <dgm:spPr/>
    </dgm:pt>
    <dgm:pt modelId="{8310E4A9-87DE-4645-B091-FBFB57ED6951}" type="pres">
      <dgm:prSet presAssocID="{E1489061-D50F-479D-A2BA-6868166B1BC9}" presName="LShape" presStyleLbl="alignNode1" presStyleIdx="4" presStyleCnt="5"/>
      <dgm:spPr/>
    </dgm:pt>
    <dgm:pt modelId="{438CAF5E-4F70-44DB-8D1A-9B205866A392}" type="pres">
      <dgm:prSet presAssocID="{E1489061-D50F-479D-A2BA-6868166B1BC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AF04AE-CE03-42D4-B3B8-5810F9FAA4E2}" type="presOf" srcId="{92463E38-4B4F-4036-B92E-96FC7DAC3BF6}" destId="{1C6F8B4E-2384-4D09-AA66-7CC9E2A8669B}" srcOrd="0" destOrd="0" presId="urn:microsoft.com/office/officeart/2009/3/layout/StepUpProcess"/>
    <dgm:cxn modelId="{BB6D8C37-11EF-4161-932A-28DFAC7A941E}" srcId="{DC583AFC-4154-4341-AB39-EF61E5965456}" destId="{98EC0DCD-30DB-4D12-B15C-F7F5296E069C}" srcOrd="0" destOrd="0" parTransId="{84A70987-02E4-4044-A8CC-5F0BE171E358}" sibTransId="{16BBCA53-9A94-426B-B944-125F7B9CE3E9}"/>
    <dgm:cxn modelId="{1EA5AA8F-36EB-4534-A346-153C7846881C}" srcId="{DC583AFC-4154-4341-AB39-EF61E5965456}" destId="{E1489061-D50F-479D-A2BA-6868166B1BC9}" srcOrd="2" destOrd="0" parTransId="{62983F23-851B-4DB2-A318-CCFCF7231A48}" sibTransId="{CD0750F6-BC3A-4800-AAD0-0B661C3A6A26}"/>
    <dgm:cxn modelId="{3335F838-9D80-4FDE-8E9B-FF2F009FC2F2}" type="presOf" srcId="{E1489061-D50F-479D-A2BA-6868166B1BC9}" destId="{438CAF5E-4F70-44DB-8D1A-9B205866A392}" srcOrd="0" destOrd="0" presId="urn:microsoft.com/office/officeart/2009/3/layout/StepUpProcess"/>
    <dgm:cxn modelId="{39CBFC1C-8790-4ECD-870C-9A949227BCF8}" srcId="{DC583AFC-4154-4341-AB39-EF61E5965456}" destId="{92463E38-4B4F-4036-B92E-96FC7DAC3BF6}" srcOrd="1" destOrd="0" parTransId="{CDB680CC-ADFC-43D9-BBE4-02EC57735E52}" sibTransId="{07FEC428-587B-484C-A6EE-4A221F2874D3}"/>
    <dgm:cxn modelId="{DEA45EE2-2DFE-419D-BDF4-FF9A90B81101}" type="presOf" srcId="{98EC0DCD-30DB-4D12-B15C-F7F5296E069C}" destId="{09CAEABB-ED03-472D-82CE-3987AD836EA3}" srcOrd="0" destOrd="0" presId="urn:microsoft.com/office/officeart/2009/3/layout/StepUpProcess"/>
    <dgm:cxn modelId="{D9AC1A93-3F59-4714-BE41-2A56C05DF76E}" type="presOf" srcId="{DC583AFC-4154-4341-AB39-EF61E5965456}" destId="{7C534FB3-32B3-4382-ADA1-8CD99CDA0A46}" srcOrd="0" destOrd="0" presId="urn:microsoft.com/office/officeart/2009/3/layout/StepUpProcess"/>
    <dgm:cxn modelId="{E9AE55A1-7EB7-4AD1-975C-5DC1C6C262AE}" type="presParOf" srcId="{7C534FB3-32B3-4382-ADA1-8CD99CDA0A46}" destId="{5353DFD8-E2D8-4854-AEFC-0613BFE02361}" srcOrd="0" destOrd="0" presId="urn:microsoft.com/office/officeart/2009/3/layout/StepUpProcess"/>
    <dgm:cxn modelId="{A8051B9C-741F-4B26-AA6F-FA152F864AFE}" type="presParOf" srcId="{5353DFD8-E2D8-4854-AEFC-0613BFE02361}" destId="{0E10E084-7FF2-4E80-A1C0-0F87EB53DB97}" srcOrd="0" destOrd="0" presId="urn:microsoft.com/office/officeart/2009/3/layout/StepUpProcess"/>
    <dgm:cxn modelId="{1EC8D953-5D3C-4FB1-828C-9ED5EE317C1B}" type="presParOf" srcId="{5353DFD8-E2D8-4854-AEFC-0613BFE02361}" destId="{09CAEABB-ED03-472D-82CE-3987AD836EA3}" srcOrd="1" destOrd="0" presId="urn:microsoft.com/office/officeart/2009/3/layout/StepUpProcess"/>
    <dgm:cxn modelId="{EE33329C-8692-4797-A244-242D8E045D07}" type="presParOf" srcId="{5353DFD8-E2D8-4854-AEFC-0613BFE02361}" destId="{347336B3-FA16-4C72-B2DE-AC512BB62B48}" srcOrd="2" destOrd="0" presId="urn:microsoft.com/office/officeart/2009/3/layout/StepUpProcess"/>
    <dgm:cxn modelId="{770D33E2-28CC-409F-A2CE-C43A94CD9C97}" type="presParOf" srcId="{7C534FB3-32B3-4382-ADA1-8CD99CDA0A46}" destId="{841713BD-C62A-4768-8874-A8A87247EFBF}" srcOrd="1" destOrd="0" presId="urn:microsoft.com/office/officeart/2009/3/layout/StepUpProcess"/>
    <dgm:cxn modelId="{0E81897A-696A-4423-B247-98D8FD843416}" type="presParOf" srcId="{841713BD-C62A-4768-8874-A8A87247EFBF}" destId="{B7761538-E265-4E66-B53A-4CBE948E3B21}" srcOrd="0" destOrd="0" presId="urn:microsoft.com/office/officeart/2009/3/layout/StepUpProcess"/>
    <dgm:cxn modelId="{B7B4005B-36C5-4B4E-AC86-7F9A8B66EBCF}" type="presParOf" srcId="{7C534FB3-32B3-4382-ADA1-8CD99CDA0A46}" destId="{1A15C2BE-0DCD-4A4B-B073-A31C6676241C}" srcOrd="2" destOrd="0" presId="urn:microsoft.com/office/officeart/2009/3/layout/StepUpProcess"/>
    <dgm:cxn modelId="{1993FDCA-1938-4E83-AE9F-0837FF2DA8FE}" type="presParOf" srcId="{1A15C2BE-0DCD-4A4B-B073-A31C6676241C}" destId="{24EC24C3-32E6-49B8-9CAE-563314794FF7}" srcOrd="0" destOrd="0" presId="urn:microsoft.com/office/officeart/2009/3/layout/StepUpProcess"/>
    <dgm:cxn modelId="{4A116DFC-7341-4996-91C3-E9831DA7D365}" type="presParOf" srcId="{1A15C2BE-0DCD-4A4B-B073-A31C6676241C}" destId="{1C6F8B4E-2384-4D09-AA66-7CC9E2A8669B}" srcOrd="1" destOrd="0" presId="urn:microsoft.com/office/officeart/2009/3/layout/StepUpProcess"/>
    <dgm:cxn modelId="{ED46618A-AAFE-463B-9811-8693A4B092BE}" type="presParOf" srcId="{1A15C2BE-0DCD-4A4B-B073-A31C6676241C}" destId="{BD432CBE-80EF-42F0-95A2-B7A58F294C83}" srcOrd="2" destOrd="0" presId="urn:microsoft.com/office/officeart/2009/3/layout/StepUpProcess"/>
    <dgm:cxn modelId="{5EC53787-9952-4BE6-8E53-4C715744993F}" type="presParOf" srcId="{7C534FB3-32B3-4382-ADA1-8CD99CDA0A46}" destId="{BF167906-38BF-4C09-AB94-06C7358A0F85}" srcOrd="3" destOrd="0" presId="urn:microsoft.com/office/officeart/2009/3/layout/StepUpProcess"/>
    <dgm:cxn modelId="{60D87988-05AC-429B-9A04-A7091039DCF4}" type="presParOf" srcId="{BF167906-38BF-4C09-AB94-06C7358A0F85}" destId="{95A16A48-2267-4D17-9A01-5A6A8BB1040D}" srcOrd="0" destOrd="0" presId="urn:microsoft.com/office/officeart/2009/3/layout/StepUpProcess"/>
    <dgm:cxn modelId="{59D1240C-99B2-4D02-8DA9-1EC29BF19441}" type="presParOf" srcId="{7C534FB3-32B3-4382-ADA1-8CD99CDA0A46}" destId="{703EFA2F-A840-449B-8D5E-A10E52A7DAFC}" srcOrd="4" destOrd="0" presId="urn:microsoft.com/office/officeart/2009/3/layout/StepUpProcess"/>
    <dgm:cxn modelId="{CCF6EC44-E36D-4D5D-83E5-C3D42CAEA9CB}" type="presParOf" srcId="{703EFA2F-A840-449B-8D5E-A10E52A7DAFC}" destId="{8310E4A9-87DE-4645-B091-FBFB57ED6951}" srcOrd="0" destOrd="0" presId="urn:microsoft.com/office/officeart/2009/3/layout/StepUpProcess"/>
    <dgm:cxn modelId="{BE6E0674-48D1-4751-9B6C-0817B48762C1}" type="presParOf" srcId="{703EFA2F-A840-449B-8D5E-A10E52A7DAFC}" destId="{438CAF5E-4F70-44DB-8D1A-9B205866A39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FF92D-7358-4D6C-8BF9-86D9FE97B8B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E7930-938C-4EAA-B201-49A28F47097F}">
      <dgm:prSet phldrT="[Text]" custT="1"/>
      <dgm:spPr/>
      <dgm:t>
        <a:bodyPr/>
        <a:lstStyle/>
        <a:p>
          <a:r>
            <a:rPr lang="en-US" sz="2800" dirty="0">
              <a:solidFill>
                <a:schemeClr val="accent4"/>
              </a:solidFill>
            </a:rPr>
            <a:t>Technology</a:t>
          </a:r>
        </a:p>
      </dgm:t>
    </dgm:pt>
    <dgm:pt modelId="{AA37D273-1965-45CA-BBA0-9A316FA41C27}" type="parTrans" cxnId="{F9803F56-90CF-4D5E-8F2D-ED001D227CDE}">
      <dgm:prSet/>
      <dgm:spPr/>
      <dgm:t>
        <a:bodyPr/>
        <a:lstStyle/>
        <a:p>
          <a:endParaRPr lang="en-US"/>
        </a:p>
      </dgm:t>
    </dgm:pt>
    <dgm:pt modelId="{FF74A5C1-827F-481D-80F9-E62406353B06}" type="sibTrans" cxnId="{F9803F56-90CF-4D5E-8F2D-ED001D227CDE}">
      <dgm:prSet/>
      <dgm:spPr/>
      <dgm:t>
        <a:bodyPr/>
        <a:lstStyle/>
        <a:p>
          <a:endParaRPr lang="en-US"/>
        </a:p>
      </dgm:t>
    </dgm:pt>
    <dgm:pt modelId="{11942CC1-4B24-426F-AB7B-FE20E1206D75}">
      <dgm:prSet phldrT="[Text]" custT="1"/>
      <dgm:spPr/>
      <dgm:t>
        <a:bodyPr/>
        <a:lstStyle/>
        <a:p>
          <a:r>
            <a:rPr lang="en-US" sz="2400" dirty="0">
              <a:solidFill>
                <a:schemeClr val="accent4"/>
              </a:solidFill>
            </a:rPr>
            <a:t>Access to the most sophisticated technology available</a:t>
          </a:r>
        </a:p>
      </dgm:t>
    </dgm:pt>
    <dgm:pt modelId="{16DDCDBD-765C-43A6-B89C-EEC3F1C416CA}" type="parTrans" cxnId="{261939F7-2F9B-4D31-A767-AA782A90EE48}">
      <dgm:prSet/>
      <dgm:spPr/>
      <dgm:t>
        <a:bodyPr/>
        <a:lstStyle/>
        <a:p>
          <a:endParaRPr lang="en-US"/>
        </a:p>
      </dgm:t>
    </dgm:pt>
    <dgm:pt modelId="{D4173282-3798-487B-8729-E85DF1FA704A}" type="sibTrans" cxnId="{261939F7-2F9B-4D31-A767-AA782A90EE48}">
      <dgm:prSet/>
      <dgm:spPr/>
      <dgm:t>
        <a:bodyPr/>
        <a:lstStyle/>
        <a:p>
          <a:endParaRPr lang="en-US"/>
        </a:p>
      </dgm:t>
    </dgm:pt>
    <dgm:pt modelId="{E63B778D-BAAD-417F-9A2C-4D50159AEE9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4"/>
              </a:solidFill>
            </a:rPr>
            <a:t>-D</a:t>
          </a:r>
          <a:r>
            <a:rPr lang="en-US" sz="2400" dirty="0" smtClean="0">
              <a:solidFill>
                <a:schemeClr val="accent4"/>
              </a:solidFill>
            </a:rPr>
            <a:t>evelop </a:t>
          </a:r>
          <a:r>
            <a:rPr lang="en-US" sz="2400" dirty="0">
              <a:solidFill>
                <a:schemeClr val="accent4"/>
              </a:solidFill>
            </a:rPr>
            <a:t>a tech plan in conjunction with the Town's </a:t>
          </a:r>
        </a:p>
        <a:p>
          <a:r>
            <a:rPr lang="en-US" sz="2400" dirty="0">
              <a:solidFill>
                <a:schemeClr val="accent4"/>
              </a:solidFill>
            </a:rPr>
            <a:t>-</a:t>
          </a:r>
          <a:r>
            <a:rPr lang="en-US" sz="2400" dirty="0" smtClean="0">
              <a:solidFill>
                <a:schemeClr val="accent4"/>
              </a:solidFill>
            </a:rPr>
            <a:t>In house </a:t>
          </a:r>
          <a:r>
            <a:rPr lang="en-US" sz="2400" dirty="0">
              <a:solidFill>
                <a:schemeClr val="accent4"/>
              </a:solidFill>
            </a:rPr>
            <a:t>software/hardware research committee</a:t>
          </a:r>
        </a:p>
        <a:p>
          <a:r>
            <a:rPr lang="en-US" sz="2400" dirty="0">
              <a:solidFill>
                <a:schemeClr val="accent4"/>
              </a:solidFill>
            </a:rPr>
            <a:t>-Staff training in technology</a:t>
          </a:r>
        </a:p>
        <a:p>
          <a:endParaRPr lang="en-US" sz="1800" dirty="0"/>
        </a:p>
      </dgm:t>
    </dgm:pt>
    <dgm:pt modelId="{B4D5413D-EF02-4ABD-84A3-61A577AE6D1D}" type="parTrans" cxnId="{DFAD34BE-7BE7-402D-8E80-0A72AC4A013A}">
      <dgm:prSet/>
      <dgm:spPr/>
      <dgm:t>
        <a:bodyPr/>
        <a:lstStyle/>
        <a:p>
          <a:endParaRPr lang="en-US"/>
        </a:p>
      </dgm:t>
    </dgm:pt>
    <dgm:pt modelId="{92AC38EB-465A-4139-8C05-BF89AB6F663C}" type="sibTrans" cxnId="{DFAD34BE-7BE7-402D-8E80-0A72AC4A013A}">
      <dgm:prSet/>
      <dgm:spPr/>
      <dgm:t>
        <a:bodyPr/>
        <a:lstStyle/>
        <a:p>
          <a:endParaRPr lang="en-US"/>
        </a:p>
      </dgm:t>
    </dgm:pt>
    <dgm:pt modelId="{035A3D0A-3B53-4DAC-B809-2A3A9143DC70}" type="pres">
      <dgm:prSet presAssocID="{1BAFF92D-7358-4D6C-8BF9-86D9FE97B8B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A76178-C068-43DE-B81A-E633E1AE9D62}" type="pres">
      <dgm:prSet presAssocID="{C7EE7930-938C-4EAA-B201-49A28F47097F}" presName="composite" presStyleCnt="0"/>
      <dgm:spPr/>
    </dgm:pt>
    <dgm:pt modelId="{F68724B5-BC71-4637-8D45-0EF26D5D935D}" type="pres">
      <dgm:prSet presAssocID="{C7EE7930-938C-4EAA-B201-49A28F47097F}" presName="LShape" presStyleLbl="alignNode1" presStyleIdx="0" presStyleCnt="5"/>
      <dgm:spPr/>
    </dgm:pt>
    <dgm:pt modelId="{31DDCEE1-C742-4646-8219-A59C3CC00408}" type="pres">
      <dgm:prSet presAssocID="{C7EE7930-938C-4EAA-B201-49A28F47097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27701-7086-46EC-B127-CFB3A2FE5FE6}" type="pres">
      <dgm:prSet presAssocID="{C7EE7930-938C-4EAA-B201-49A28F47097F}" presName="Triangle" presStyleLbl="alignNode1" presStyleIdx="1" presStyleCnt="5"/>
      <dgm:spPr/>
    </dgm:pt>
    <dgm:pt modelId="{9C1D5A90-B540-484B-8053-AFA80FFA4925}" type="pres">
      <dgm:prSet presAssocID="{FF74A5C1-827F-481D-80F9-E62406353B06}" presName="sibTrans" presStyleCnt="0"/>
      <dgm:spPr/>
    </dgm:pt>
    <dgm:pt modelId="{F4842214-EF58-48E5-9873-698327B8ED47}" type="pres">
      <dgm:prSet presAssocID="{FF74A5C1-827F-481D-80F9-E62406353B06}" presName="space" presStyleCnt="0"/>
      <dgm:spPr/>
    </dgm:pt>
    <dgm:pt modelId="{F7A91134-D349-4F95-8388-1E98AE128BF7}" type="pres">
      <dgm:prSet presAssocID="{11942CC1-4B24-426F-AB7B-FE20E1206D75}" presName="composite" presStyleCnt="0"/>
      <dgm:spPr/>
    </dgm:pt>
    <dgm:pt modelId="{730AFA06-076A-4D24-A2BD-56502721F005}" type="pres">
      <dgm:prSet presAssocID="{11942CC1-4B24-426F-AB7B-FE20E1206D75}" presName="LShape" presStyleLbl="alignNode1" presStyleIdx="2" presStyleCnt="5"/>
      <dgm:spPr/>
    </dgm:pt>
    <dgm:pt modelId="{27D3558A-B65C-4D71-B3C3-0880458E54A0}" type="pres">
      <dgm:prSet presAssocID="{11942CC1-4B24-426F-AB7B-FE20E1206D7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7EDB0-669E-4996-B344-ECD314654FA7}" type="pres">
      <dgm:prSet presAssocID="{11942CC1-4B24-426F-AB7B-FE20E1206D75}" presName="Triangle" presStyleLbl="alignNode1" presStyleIdx="3" presStyleCnt="5"/>
      <dgm:spPr/>
    </dgm:pt>
    <dgm:pt modelId="{ADB300B1-1AE1-4703-88B1-06C2E9D6CF47}" type="pres">
      <dgm:prSet presAssocID="{D4173282-3798-487B-8729-E85DF1FA704A}" presName="sibTrans" presStyleCnt="0"/>
      <dgm:spPr/>
    </dgm:pt>
    <dgm:pt modelId="{3EFC9E49-D2B3-4C4D-A702-ED44ED0DBD1D}" type="pres">
      <dgm:prSet presAssocID="{D4173282-3798-487B-8729-E85DF1FA704A}" presName="space" presStyleCnt="0"/>
      <dgm:spPr/>
    </dgm:pt>
    <dgm:pt modelId="{2F23E764-DD8C-4A61-ACC8-16C415103186}" type="pres">
      <dgm:prSet presAssocID="{E63B778D-BAAD-417F-9A2C-4D50159AEE95}" presName="composite" presStyleCnt="0"/>
      <dgm:spPr/>
    </dgm:pt>
    <dgm:pt modelId="{FB43811F-1F68-468D-90FA-C799B665CC96}" type="pres">
      <dgm:prSet presAssocID="{E63B778D-BAAD-417F-9A2C-4D50159AEE95}" presName="LShape" presStyleLbl="alignNode1" presStyleIdx="4" presStyleCnt="5"/>
      <dgm:spPr/>
    </dgm:pt>
    <dgm:pt modelId="{54032AD4-154A-45CA-97B0-A82705B4D5EE}" type="pres">
      <dgm:prSet presAssocID="{E63B778D-BAAD-417F-9A2C-4D50159AEE9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03F56-90CF-4D5E-8F2D-ED001D227CDE}" srcId="{1BAFF92D-7358-4D6C-8BF9-86D9FE97B8B7}" destId="{C7EE7930-938C-4EAA-B201-49A28F47097F}" srcOrd="0" destOrd="0" parTransId="{AA37D273-1965-45CA-BBA0-9A316FA41C27}" sibTransId="{FF74A5C1-827F-481D-80F9-E62406353B06}"/>
    <dgm:cxn modelId="{3B6D2DD6-3902-45FB-8991-6E9A81155728}" type="presOf" srcId="{1BAFF92D-7358-4D6C-8BF9-86D9FE97B8B7}" destId="{035A3D0A-3B53-4DAC-B809-2A3A9143DC70}" srcOrd="0" destOrd="0" presId="urn:microsoft.com/office/officeart/2009/3/layout/StepUpProcess"/>
    <dgm:cxn modelId="{9BB6555F-7FB6-4993-95FC-6F9C5A133C59}" type="presOf" srcId="{E63B778D-BAAD-417F-9A2C-4D50159AEE95}" destId="{54032AD4-154A-45CA-97B0-A82705B4D5EE}" srcOrd="0" destOrd="0" presId="urn:microsoft.com/office/officeart/2009/3/layout/StepUpProcess"/>
    <dgm:cxn modelId="{261939F7-2F9B-4D31-A767-AA782A90EE48}" srcId="{1BAFF92D-7358-4D6C-8BF9-86D9FE97B8B7}" destId="{11942CC1-4B24-426F-AB7B-FE20E1206D75}" srcOrd="1" destOrd="0" parTransId="{16DDCDBD-765C-43A6-B89C-EEC3F1C416CA}" sibTransId="{D4173282-3798-487B-8729-E85DF1FA704A}"/>
    <dgm:cxn modelId="{DFAD34BE-7BE7-402D-8E80-0A72AC4A013A}" srcId="{1BAFF92D-7358-4D6C-8BF9-86D9FE97B8B7}" destId="{E63B778D-BAAD-417F-9A2C-4D50159AEE95}" srcOrd="2" destOrd="0" parTransId="{B4D5413D-EF02-4ABD-84A3-61A577AE6D1D}" sibTransId="{92AC38EB-465A-4139-8C05-BF89AB6F663C}"/>
    <dgm:cxn modelId="{015ED99A-52C9-408C-B78A-7462ED22A22A}" type="presOf" srcId="{C7EE7930-938C-4EAA-B201-49A28F47097F}" destId="{31DDCEE1-C742-4646-8219-A59C3CC00408}" srcOrd="0" destOrd="0" presId="urn:microsoft.com/office/officeart/2009/3/layout/StepUpProcess"/>
    <dgm:cxn modelId="{F3C24344-CE55-4B28-BE14-859CA3FEE8F0}" type="presOf" srcId="{11942CC1-4B24-426F-AB7B-FE20E1206D75}" destId="{27D3558A-B65C-4D71-B3C3-0880458E54A0}" srcOrd="0" destOrd="0" presId="urn:microsoft.com/office/officeart/2009/3/layout/StepUpProcess"/>
    <dgm:cxn modelId="{EEB30E43-2F2F-4A88-8512-D8E64DDD827F}" type="presParOf" srcId="{035A3D0A-3B53-4DAC-B809-2A3A9143DC70}" destId="{5BA76178-C068-43DE-B81A-E633E1AE9D62}" srcOrd="0" destOrd="0" presId="urn:microsoft.com/office/officeart/2009/3/layout/StepUpProcess"/>
    <dgm:cxn modelId="{45FC4680-804C-4059-8104-F124CC963130}" type="presParOf" srcId="{5BA76178-C068-43DE-B81A-E633E1AE9D62}" destId="{F68724B5-BC71-4637-8D45-0EF26D5D935D}" srcOrd="0" destOrd="0" presId="urn:microsoft.com/office/officeart/2009/3/layout/StepUpProcess"/>
    <dgm:cxn modelId="{564C82AA-BE7A-43D6-BAC1-49C77856789A}" type="presParOf" srcId="{5BA76178-C068-43DE-B81A-E633E1AE9D62}" destId="{31DDCEE1-C742-4646-8219-A59C3CC00408}" srcOrd="1" destOrd="0" presId="urn:microsoft.com/office/officeart/2009/3/layout/StepUpProcess"/>
    <dgm:cxn modelId="{07EDE914-C22C-484D-A73F-A7D664D516EA}" type="presParOf" srcId="{5BA76178-C068-43DE-B81A-E633E1AE9D62}" destId="{2E727701-7086-46EC-B127-CFB3A2FE5FE6}" srcOrd="2" destOrd="0" presId="urn:microsoft.com/office/officeart/2009/3/layout/StepUpProcess"/>
    <dgm:cxn modelId="{E9164134-7DD8-4C89-AF46-F221C9862CA2}" type="presParOf" srcId="{035A3D0A-3B53-4DAC-B809-2A3A9143DC70}" destId="{9C1D5A90-B540-484B-8053-AFA80FFA4925}" srcOrd="1" destOrd="0" presId="urn:microsoft.com/office/officeart/2009/3/layout/StepUpProcess"/>
    <dgm:cxn modelId="{E0AFAC2F-E8F9-49A0-B940-10029BC204D0}" type="presParOf" srcId="{9C1D5A90-B540-484B-8053-AFA80FFA4925}" destId="{F4842214-EF58-48E5-9873-698327B8ED47}" srcOrd="0" destOrd="0" presId="urn:microsoft.com/office/officeart/2009/3/layout/StepUpProcess"/>
    <dgm:cxn modelId="{140F1AA2-5E7E-4CDC-A9C8-41181E173F40}" type="presParOf" srcId="{035A3D0A-3B53-4DAC-B809-2A3A9143DC70}" destId="{F7A91134-D349-4F95-8388-1E98AE128BF7}" srcOrd="2" destOrd="0" presId="urn:microsoft.com/office/officeart/2009/3/layout/StepUpProcess"/>
    <dgm:cxn modelId="{EE246588-3D05-4598-B2B1-6CAE653F4762}" type="presParOf" srcId="{F7A91134-D349-4F95-8388-1E98AE128BF7}" destId="{730AFA06-076A-4D24-A2BD-56502721F005}" srcOrd="0" destOrd="0" presId="urn:microsoft.com/office/officeart/2009/3/layout/StepUpProcess"/>
    <dgm:cxn modelId="{AACDEF9B-05BB-4D0B-A75D-CB2A67FC2303}" type="presParOf" srcId="{F7A91134-D349-4F95-8388-1E98AE128BF7}" destId="{27D3558A-B65C-4D71-B3C3-0880458E54A0}" srcOrd="1" destOrd="0" presId="urn:microsoft.com/office/officeart/2009/3/layout/StepUpProcess"/>
    <dgm:cxn modelId="{20CCAC21-6B1C-4403-9AFB-9CB3DF8F60F9}" type="presParOf" srcId="{F7A91134-D349-4F95-8388-1E98AE128BF7}" destId="{3AD7EDB0-669E-4996-B344-ECD314654FA7}" srcOrd="2" destOrd="0" presId="urn:microsoft.com/office/officeart/2009/3/layout/StepUpProcess"/>
    <dgm:cxn modelId="{439E7369-CC9C-4D49-BAF5-8EC7F9ACF655}" type="presParOf" srcId="{035A3D0A-3B53-4DAC-B809-2A3A9143DC70}" destId="{ADB300B1-1AE1-4703-88B1-06C2E9D6CF47}" srcOrd="3" destOrd="0" presId="urn:microsoft.com/office/officeart/2009/3/layout/StepUpProcess"/>
    <dgm:cxn modelId="{4C34D8DF-EA01-460A-BE24-70B89334971D}" type="presParOf" srcId="{ADB300B1-1AE1-4703-88B1-06C2E9D6CF47}" destId="{3EFC9E49-D2B3-4C4D-A702-ED44ED0DBD1D}" srcOrd="0" destOrd="0" presId="urn:microsoft.com/office/officeart/2009/3/layout/StepUpProcess"/>
    <dgm:cxn modelId="{07D95237-630B-483C-B874-408A899722D3}" type="presParOf" srcId="{035A3D0A-3B53-4DAC-B809-2A3A9143DC70}" destId="{2F23E764-DD8C-4A61-ACC8-16C415103186}" srcOrd="4" destOrd="0" presId="urn:microsoft.com/office/officeart/2009/3/layout/StepUpProcess"/>
    <dgm:cxn modelId="{123802DB-8C5F-465A-9C4F-EE98544FEE55}" type="presParOf" srcId="{2F23E764-DD8C-4A61-ACC8-16C415103186}" destId="{FB43811F-1F68-468D-90FA-C799B665CC96}" srcOrd="0" destOrd="0" presId="urn:microsoft.com/office/officeart/2009/3/layout/StepUpProcess"/>
    <dgm:cxn modelId="{6E93E9B3-C5F9-4035-BF70-F772B16A4202}" type="presParOf" srcId="{2F23E764-DD8C-4A61-ACC8-16C415103186}" destId="{54032AD4-154A-45CA-97B0-A82705B4D5E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B20F4-7B6B-4E13-9819-EE3A39958F9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0C81A0-77EF-499F-AA96-52EBDE47A414}">
      <dgm:prSet phldrT="[Text]" custT="1"/>
      <dgm:spPr/>
      <dgm:t>
        <a:bodyPr/>
        <a:lstStyle/>
        <a:p>
          <a:r>
            <a:rPr lang="en-US" sz="2800" dirty="0">
              <a:solidFill>
                <a:schemeClr val="accent4"/>
              </a:solidFill>
            </a:rPr>
            <a:t>Diversity</a:t>
          </a:r>
        </a:p>
      </dgm:t>
    </dgm:pt>
    <dgm:pt modelId="{93182D6F-72A9-41CD-A99D-4C9D9B3740D1}" type="parTrans" cxnId="{4568A76A-6BDA-467A-8372-C81D2ED77D2C}">
      <dgm:prSet/>
      <dgm:spPr/>
      <dgm:t>
        <a:bodyPr/>
        <a:lstStyle/>
        <a:p>
          <a:endParaRPr lang="en-US"/>
        </a:p>
      </dgm:t>
    </dgm:pt>
    <dgm:pt modelId="{CC2CFE3D-7AED-496A-B296-8A424DE514D1}" type="sibTrans" cxnId="{4568A76A-6BDA-467A-8372-C81D2ED77D2C}">
      <dgm:prSet/>
      <dgm:spPr/>
      <dgm:t>
        <a:bodyPr/>
        <a:lstStyle/>
        <a:p>
          <a:endParaRPr lang="en-US"/>
        </a:p>
      </dgm:t>
    </dgm:pt>
    <dgm:pt modelId="{BD27300E-74A9-43C2-A402-C74E04DE9764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A </a:t>
          </a:r>
          <a:r>
            <a:rPr lang="en-US" dirty="0" smtClean="0">
              <a:solidFill>
                <a:schemeClr val="accent4"/>
              </a:solidFill>
            </a:rPr>
            <a:t>positive </a:t>
          </a:r>
          <a:r>
            <a:rPr lang="en-US" dirty="0">
              <a:solidFill>
                <a:schemeClr val="accent4"/>
              </a:solidFill>
            </a:rPr>
            <a:t>environment where diversity is welcomed and celebrated</a:t>
          </a:r>
        </a:p>
      </dgm:t>
    </dgm:pt>
    <dgm:pt modelId="{1DC788BF-94D5-41B3-939C-87B56ED16FB3}" type="parTrans" cxnId="{487B7EE7-89C2-4A9B-99FE-C202E3737CD8}">
      <dgm:prSet/>
      <dgm:spPr/>
      <dgm:t>
        <a:bodyPr/>
        <a:lstStyle/>
        <a:p>
          <a:endParaRPr lang="en-US"/>
        </a:p>
      </dgm:t>
    </dgm:pt>
    <dgm:pt modelId="{40B21809-3DDD-4800-9653-300611A8BB78}" type="sibTrans" cxnId="{487B7EE7-89C2-4A9B-99FE-C202E3737CD8}">
      <dgm:prSet/>
      <dgm:spPr/>
      <dgm:t>
        <a:bodyPr/>
        <a:lstStyle/>
        <a:p>
          <a:endParaRPr lang="en-US"/>
        </a:p>
      </dgm:t>
    </dgm:pt>
    <dgm:pt modelId="{ABE218AA-57A9-492D-BF60-5E2947C7192B}">
      <dgm:prSet phldrT="[Text]" custT="1"/>
      <dgm:spPr/>
      <dgm:t>
        <a:bodyPr/>
        <a:lstStyle/>
        <a:p>
          <a:r>
            <a:rPr lang="en-US" sz="2800" dirty="0">
              <a:solidFill>
                <a:schemeClr val="accent4"/>
              </a:solidFill>
            </a:rPr>
            <a:t>-A dedicated Teen Area</a:t>
          </a:r>
        </a:p>
        <a:p>
          <a:r>
            <a:rPr lang="en-US" sz="2800" dirty="0">
              <a:solidFill>
                <a:schemeClr val="accent4"/>
              </a:solidFill>
            </a:rPr>
            <a:t>-Increase public awareness of services for all demographics</a:t>
          </a:r>
        </a:p>
        <a:p>
          <a:r>
            <a:rPr lang="en-US" sz="2800" dirty="0">
              <a:solidFill>
                <a:schemeClr val="accent4"/>
              </a:solidFill>
            </a:rPr>
            <a:t>-Make current space more welcoming </a:t>
          </a:r>
        </a:p>
      </dgm:t>
    </dgm:pt>
    <dgm:pt modelId="{41461EC0-84A2-4B6E-8F9A-6D93ACE544BB}" type="parTrans" cxnId="{08941A90-14C2-462C-96AE-5D7B227458FA}">
      <dgm:prSet/>
      <dgm:spPr/>
      <dgm:t>
        <a:bodyPr/>
        <a:lstStyle/>
        <a:p>
          <a:endParaRPr lang="en-US"/>
        </a:p>
      </dgm:t>
    </dgm:pt>
    <dgm:pt modelId="{303A4640-442C-4E68-9FD9-CA859158B8B6}" type="sibTrans" cxnId="{08941A90-14C2-462C-96AE-5D7B227458FA}">
      <dgm:prSet/>
      <dgm:spPr/>
      <dgm:t>
        <a:bodyPr/>
        <a:lstStyle/>
        <a:p>
          <a:endParaRPr lang="en-US"/>
        </a:p>
      </dgm:t>
    </dgm:pt>
    <dgm:pt modelId="{44C2C8EF-2884-46ED-8B99-C7519D664EB2}" type="pres">
      <dgm:prSet presAssocID="{729B20F4-7B6B-4E13-9819-EE3A39958F9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A890B43-617A-427E-BCAA-902303927C12}" type="pres">
      <dgm:prSet presAssocID="{BF0C81A0-77EF-499F-AA96-52EBDE47A414}" presName="composite" presStyleCnt="0"/>
      <dgm:spPr/>
    </dgm:pt>
    <dgm:pt modelId="{F486A0B7-B905-49F7-A3BA-C923BC998174}" type="pres">
      <dgm:prSet presAssocID="{BF0C81A0-77EF-499F-AA96-52EBDE47A414}" presName="LShape" presStyleLbl="alignNode1" presStyleIdx="0" presStyleCnt="5"/>
      <dgm:spPr/>
    </dgm:pt>
    <dgm:pt modelId="{45E65821-31D3-4486-AAD3-48FD66BC95C4}" type="pres">
      <dgm:prSet presAssocID="{BF0C81A0-77EF-499F-AA96-52EBDE47A41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97727-FD90-48C4-8D98-7317EB59B820}" type="pres">
      <dgm:prSet presAssocID="{BF0C81A0-77EF-499F-AA96-52EBDE47A414}" presName="Triangle" presStyleLbl="alignNode1" presStyleIdx="1" presStyleCnt="5"/>
      <dgm:spPr/>
    </dgm:pt>
    <dgm:pt modelId="{C41B0C3F-E6C6-49D0-B3D7-362B812BF045}" type="pres">
      <dgm:prSet presAssocID="{CC2CFE3D-7AED-496A-B296-8A424DE514D1}" presName="sibTrans" presStyleCnt="0"/>
      <dgm:spPr/>
    </dgm:pt>
    <dgm:pt modelId="{681BE6A6-258E-4AEF-A2EF-4BADF4AE90D0}" type="pres">
      <dgm:prSet presAssocID="{CC2CFE3D-7AED-496A-B296-8A424DE514D1}" presName="space" presStyleCnt="0"/>
      <dgm:spPr/>
    </dgm:pt>
    <dgm:pt modelId="{148A462B-B3A2-4D74-844C-2B7717C4532C}" type="pres">
      <dgm:prSet presAssocID="{BD27300E-74A9-43C2-A402-C74E04DE9764}" presName="composite" presStyleCnt="0"/>
      <dgm:spPr/>
    </dgm:pt>
    <dgm:pt modelId="{065C0742-A018-4D38-AD3D-986245A68E34}" type="pres">
      <dgm:prSet presAssocID="{BD27300E-74A9-43C2-A402-C74E04DE9764}" presName="LShape" presStyleLbl="alignNode1" presStyleIdx="2" presStyleCnt="5"/>
      <dgm:spPr/>
    </dgm:pt>
    <dgm:pt modelId="{518CEA65-EF72-4070-B672-86FD2371A486}" type="pres">
      <dgm:prSet presAssocID="{BD27300E-74A9-43C2-A402-C74E04DE976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60154-B066-4015-BF60-B1735A2831CF}" type="pres">
      <dgm:prSet presAssocID="{BD27300E-74A9-43C2-A402-C74E04DE9764}" presName="Triangle" presStyleLbl="alignNode1" presStyleIdx="3" presStyleCnt="5"/>
      <dgm:spPr/>
    </dgm:pt>
    <dgm:pt modelId="{BE23D1AF-28BE-4B06-8424-E72649D41767}" type="pres">
      <dgm:prSet presAssocID="{40B21809-3DDD-4800-9653-300611A8BB78}" presName="sibTrans" presStyleCnt="0"/>
      <dgm:spPr/>
    </dgm:pt>
    <dgm:pt modelId="{CFB3B8AB-1F44-41CE-AFB8-FFB0E6F9F94F}" type="pres">
      <dgm:prSet presAssocID="{40B21809-3DDD-4800-9653-300611A8BB78}" presName="space" presStyleCnt="0"/>
      <dgm:spPr/>
    </dgm:pt>
    <dgm:pt modelId="{8B3BF270-DAA8-48A8-BBE7-AD52164E7C79}" type="pres">
      <dgm:prSet presAssocID="{ABE218AA-57A9-492D-BF60-5E2947C7192B}" presName="composite" presStyleCnt="0"/>
      <dgm:spPr/>
    </dgm:pt>
    <dgm:pt modelId="{AE31C805-7E4B-4C0C-9A8F-D6A9EC89DD8D}" type="pres">
      <dgm:prSet presAssocID="{ABE218AA-57A9-492D-BF60-5E2947C7192B}" presName="LShape" presStyleLbl="alignNode1" presStyleIdx="4" presStyleCnt="5"/>
      <dgm:spPr/>
    </dgm:pt>
    <dgm:pt modelId="{1FEE358E-8A84-462E-B9DF-C953C1011767}" type="pres">
      <dgm:prSet presAssocID="{ABE218AA-57A9-492D-BF60-5E2947C7192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08B288-3337-4981-B3B3-B75AA86FF482}" type="presOf" srcId="{ABE218AA-57A9-492D-BF60-5E2947C7192B}" destId="{1FEE358E-8A84-462E-B9DF-C953C1011767}" srcOrd="0" destOrd="0" presId="urn:microsoft.com/office/officeart/2009/3/layout/StepUpProcess"/>
    <dgm:cxn modelId="{79F63816-CEFE-4E0C-8A2D-DDC09CA0E7A0}" type="presOf" srcId="{BD27300E-74A9-43C2-A402-C74E04DE9764}" destId="{518CEA65-EF72-4070-B672-86FD2371A486}" srcOrd="0" destOrd="0" presId="urn:microsoft.com/office/officeart/2009/3/layout/StepUpProcess"/>
    <dgm:cxn modelId="{D41692EC-9CB5-4377-BE9D-D4DD8A600773}" type="presOf" srcId="{729B20F4-7B6B-4E13-9819-EE3A39958F9C}" destId="{44C2C8EF-2884-46ED-8B99-C7519D664EB2}" srcOrd="0" destOrd="0" presId="urn:microsoft.com/office/officeart/2009/3/layout/StepUpProcess"/>
    <dgm:cxn modelId="{08941A90-14C2-462C-96AE-5D7B227458FA}" srcId="{729B20F4-7B6B-4E13-9819-EE3A39958F9C}" destId="{ABE218AA-57A9-492D-BF60-5E2947C7192B}" srcOrd="2" destOrd="0" parTransId="{41461EC0-84A2-4B6E-8F9A-6D93ACE544BB}" sibTransId="{303A4640-442C-4E68-9FD9-CA859158B8B6}"/>
    <dgm:cxn modelId="{87BA1F4A-9974-425D-975F-A64652F6EEE6}" type="presOf" srcId="{BF0C81A0-77EF-499F-AA96-52EBDE47A414}" destId="{45E65821-31D3-4486-AAD3-48FD66BC95C4}" srcOrd="0" destOrd="0" presId="urn:microsoft.com/office/officeart/2009/3/layout/StepUpProcess"/>
    <dgm:cxn modelId="{4568A76A-6BDA-467A-8372-C81D2ED77D2C}" srcId="{729B20F4-7B6B-4E13-9819-EE3A39958F9C}" destId="{BF0C81A0-77EF-499F-AA96-52EBDE47A414}" srcOrd="0" destOrd="0" parTransId="{93182D6F-72A9-41CD-A99D-4C9D9B3740D1}" sibTransId="{CC2CFE3D-7AED-496A-B296-8A424DE514D1}"/>
    <dgm:cxn modelId="{487B7EE7-89C2-4A9B-99FE-C202E3737CD8}" srcId="{729B20F4-7B6B-4E13-9819-EE3A39958F9C}" destId="{BD27300E-74A9-43C2-A402-C74E04DE9764}" srcOrd="1" destOrd="0" parTransId="{1DC788BF-94D5-41B3-939C-87B56ED16FB3}" sibTransId="{40B21809-3DDD-4800-9653-300611A8BB78}"/>
    <dgm:cxn modelId="{C51C95E7-7FAF-4B1D-9475-A6F02717F163}" type="presParOf" srcId="{44C2C8EF-2884-46ED-8B99-C7519D664EB2}" destId="{4A890B43-617A-427E-BCAA-902303927C12}" srcOrd="0" destOrd="0" presId="urn:microsoft.com/office/officeart/2009/3/layout/StepUpProcess"/>
    <dgm:cxn modelId="{7B37A736-8AC2-4137-95B1-F1D6E2B5C37D}" type="presParOf" srcId="{4A890B43-617A-427E-BCAA-902303927C12}" destId="{F486A0B7-B905-49F7-A3BA-C923BC998174}" srcOrd="0" destOrd="0" presId="urn:microsoft.com/office/officeart/2009/3/layout/StepUpProcess"/>
    <dgm:cxn modelId="{740EAF84-C6DD-4051-8E47-C42CCD2F5DE7}" type="presParOf" srcId="{4A890B43-617A-427E-BCAA-902303927C12}" destId="{45E65821-31D3-4486-AAD3-48FD66BC95C4}" srcOrd="1" destOrd="0" presId="urn:microsoft.com/office/officeart/2009/3/layout/StepUpProcess"/>
    <dgm:cxn modelId="{50EBFA7E-8CBC-47B4-9BD3-E7EE731EAADC}" type="presParOf" srcId="{4A890B43-617A-427E-BCAA-902303927C12}" destId="{E5497727-FD90-48C4-8D98-7317EB59B820}" srcOrd="2" destOrd="0" presId="urn:microsoft.com/office/officeart/2009/3/layout/StepUpProcess"/>
    <dgm:cxn modelId="{78643C71-BD82-474B-A2DC-4ECD6DC2EF4F}" type="presParOf" srcId="{44C2C8EF-2884-46ED-8B99-C7519D664EB2}" destId="{C41B0C3F-E6C6-49D0-B3D7-362B812BF045}" srcOrd="1" destOrd="0" presId="urn:microsoft.com/office/officeart/2009/3/layout/StepUpProcess"/>
    <dgm:cxn modelId="{71D9C3A7-FC40-4BA7-B494-E016AD78BCCA}" type="presParOf" srcId="{C41B0C3F-E6C6-49D0-B3D7-362B812BF045}" destId="{681BE6A6-258E-4AEF-A2EF-4BADF4AE90D0}" srcOrd="0" destOrd="0" presId="urn:microsoft.com/office/officeart/2009/3/layout/StepUpProcess"/>
    <dgm:cxn modelId="{86C8FA62-9BF9-4505-B198-C9106025016E}" type="presParOf" srcId="{44C2C8EF-2884-46ED-8B99-C7519D664EB2}" destId="{148A462B-B3A2-4D74-844C-2B7717C4532C}" srcOrd="2" destOrd="0" presId="urn:microsoft.com/office/officeart/2009/3/layout/StepUpProcess"/>
    <dgm:cxn modelId="{A438D741-4D0B-4783-AF92-832120AFC83A}" type="presParOf" srcId="{148A462B-B3A2-4D74-844C-2B7717C4532C}" destId="{065C0742-A018-4D38-AD3D-986245A68E34}" srcOrd="0" destOrd="0" presId="urn:microsoft.com/office/officeart/2009/3/layout/StepUpProcess"/>
    <dgm:cxn modelId="{BFC2CCB8-B2C5-46E9-8840-3ED98F55946A}" type="presParOf" srcId="{148A462B-B3A2-4D74-844C-2B7717C4532C}" destId="{518CEA65-EF72-4070-B672-86FD2371A486}" srcOrd="1" destOrd="0" presId="urn:microsoft.com/office/officeart/2009/3/layout/StepUpProcess"/>
    <dgm:cxn modelId="{BCB576D0-2312-4425-B8ED-3E648C238FA0}" type="presParOf" srcId="{148A462B-B3A2-4D74-844C-2B7717C4532C}" destId="{AF060154-B066-4015-BF60-B1735A2831CF}" srcOrd="2" destOrd="0" presId="urn:microsoft.com/office/officeart/2009/3/layout/StepUpProcess"/>
    <dgm:cxn modelId="{8E9C3AFE-72FB-4DD6-B2CF-545B0BDFD677}" type="presParOf" srcId="{44C2C8EF-2884-46ED-8B99-C7519D664EB2}" destId="{BE23D1AF-28BE-4B06-8424-E72649D41767}" srcOrd="3" destOrd="0" presId="urn:microsoft.com/office/officeart/2009/3/layout/StepUpProcess"/>
    <dgm:cxn modelId="{D05E402F-6B1B-4BA8-B99F-197774FDCC20}" type="presParOf" srcId="{BE23D1AF-28BE-4B06-8424-E72649D41767}" destId="{CFB3B8AB-1F44-41CE-AFB8-FFB0E6F9F94F}" srcOrd="0" destOrd="0" presId="urn:microsoft.com/office/officeart/2009/3/layout/StepUpProcess"/>
    <dgm:cxn modelId="{45AE4D8F-6DF9-483B-82E6-32D5896E19FE}" type="presParOf" srcId="{44C2C8EF-2884-46ED-8B99-C7519D664EB2}" destId="{8B3BF270-DAA8-48A8-BBE7-AD52164E7C79}" srcOrd="4" destOrd="0" presId="urn:microsoft.com/office/officeart/2009/3/layout/StepUpProcess"/>
    <dgm:cxn modelId="{1C87FB79-6A2E-4EC4-8BB3-FD6EBF0343C6}" type="presParOf" srcId="{8B3BF270-DAA8-48A8-BBE7-AD52164E7C79}" destId="{AE31C805-7E4B-4C0C-9A8F-D6A9EC89DD8D}" srcOrd="0" destOrd="0" presId="urn:microsoft.com/office/officeart/2009/3/layout/StepUpProcess"/>
    <dgm:cxn modelId="{BCCAFDB0-2234-421F-99AB-FD01641F82C5}" type="presParOf" srcId="{8B3BF270-DAA8-48A8-BBE7-AD52164E7C79}" destId="{1FEE358E-8A84-462E-B9DF-C953C101176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29A060-0273-4DC0-AC88-FFB92858D7B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E729CD-46CF-4423-BC2C-270D15D875AE}">
      <dgm:prSet phldrT="[Text]" custT="1"/>
      <dgm:spPr/>
      <dgm:t>
        <a:bodyPr/>
        <a:lstStyle/>
        <a:p>
          <a:r>
            <a:rPr lang="en-US" sz="2800" dirty="0">
              <a:solidFill>
                <a:schemeClr val="accent4"/>
              </a:solidFill>
            </a:rPr>
            <a:t>Community</a:t>
          </a:r>
        </a:p>
      </dgm:t>
    </dgm:pt>
    <dgm:pt modelId="{CD58029B-92B6-4B5E-A92B-86FD092671CF}" type="parTrans" cxnId="{14B9B4D8-E958-4B4F-A3DE-ECBABDBD6175}">
      <dgm:prSet/>
      <dgm:spPr/>
      <dgm:t>
        <a:bodyPr/>
        <a:lstStyle/>
        <a:p>
          <a:endParaRPr lang="en-US"/>
        </a:p>
      </dgm:t>
    </dgm:pt>
    <dgm:pt modelId="{008501D7-1F1F-468A-91FC-7981ED032E98}" type="sibTrans" cxnId="{14B9B4D8-E958-4B4F-A3DE-ECBABDBD6175}">
      <dgm:prSet/>
      <dgm:spPr/>
      <dgm:t>
        <a:bodyPr/>
        <a:lstStyle/>
        <a:p>
          <a:endParaRPr lang="en-US"/>
        </a:p>
      </dgm:t>
    </dgm:pt>
    <dgm:pt modelId="{A6101EBB-559C-471F-8157-F15729D9A4D0}">
      <dgm:prSet phldrT="[Text]" custT="1"/>
      <dgm:spPr/>
      <dgm:t>
        <a:bodyPr/>
        <a:lstStyle/>
        <a:p>
          <a:r>
            <a:rPr lang="en-US" sz="2800" dirty="0">
              <a:solidFill>
                <a:schemeClr val="accent4"/>
              </a:solidFill>
            </a:rPr>
            <a:t>A community resource for </a:t>
          </a:r>
          <a:r>
            <a:rPr lang="en-US" sz="2800" dirty="0" smtClean="0">
              <a:solidFill>
                <a:schemeClr val="accent4"/>
              </a:solidFill>
            </a:rPr>
            <a:t>civic and cultural </a:t>
          </a:r>
          <a:r>
            <a:rPr lang="en-US" sz="2800" dirty="0">
              <a:solidFill>
                <a:schemeClr val="accent4"/>
              </a:solidFill>
            </a:rPr>
            <a:t>activities</a:t>
          </a:r>
        </a:p>
      </dgm:t>
    </dgm:pt>
    <dgm:pt modelId="{FFA76DE4-C65D-4D5C-B2CB-6DC62F18C5C6}" type="parTrans" cxnId="{5F659E62-3FCC-47F5-8742-115D3152E5AE}">
      <dgm:prSet/>
      <dgm:spPr/>
      <dgm:t>
        <a:bodyPr/>
        <a:lstStyle/>
        <a:p>
          <a:endParaRPr lang="en-US"/>
        </a:p>
      </dgm:t>
    </dgm:pt>
    <dgm:pt modelId="{7E053E9E-97D1-45D7-A3DA-B066F4C41E72}" type="sibTrans" cxnId="{5F659E62-3FCC-47F5-8742-115D3152E5AE}">
      <dgm:prSet/>
      <dgm:spPr/>
      <dgm:t>
        <a:bodyPr/>
        <a:lstStyle/>
        <a:p>
          <a:endParaRPr lang="en-US"/>
        </a:p>
      </dgm:t>
    </dgm:pt>
    <dgm:pt modelId="{C20D765D-7F1A-4C0B-9619-A4ADF1B2445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4"/>
              </a:solidFill>
            </a:rPr>
            <a:t>-Create </a:t>
          </a:r>
          <a:r>
            <a:rPr lang="en-US" sz="2400" dirty="0">
              <a:solidFill>
                <a:schemeClr val="accent4"/>
              </a:solidFill>
            </a:rPr>
            <a:t>a staff committee on community outreach initiatives</a:t>
          </a:r>
        </a:p>
        <a:p>
          <a:r>
            <a:rPr lang="en-US" sz="2400" dirty="0" smtClean="0">
              <a:solidFill>
                <a:schemeClr val="accent4"/>
              </a:solidFill>
            </a:rPr>
            <a:t>-Increase </a:t>
          </a:r>
          <a:r>
            <a:rPr lang="en-US" sz="2400" dirty="0">
              <a:solidFill>
                <a:schemeClr val="accent4"/>
              </a:solidFill>
            </a:rPr>
            <a:t>usage of space by a broad range of community groups</a:t>
          </a:r>
        </a:p>
        <a:p>
          <a:r>
            <a:rPr lang="en-US" sz="2400" dirty="0" smtClean="0">
              <a:solidFill>
                <a:schemeClr val="accent4"/>
              </a:solidFill>
            </a:rPr>
            <a:t>-Review </a:t>
          </a:r>
          <a:r>
            <a:rPr lang="en-US" sz="2400" dirty="0">
              <a:solidFill>
                <a:schemeClr val="accent4"/>
              </a:solidFill>
            </a:rPr>
            <a:t>current Meeting Room policies with Board of Trustees</a:t>
          </a:r>
        </a:p>
      </dgm:t>
    </dgm:pt>
    <dgm:pt modelId="{34FDBB5F-CF13-479D-BF5D-2ADABB1B5DCD}" type="parTrans" cxnId="{E979A7D0-9D42-442A-A649-080D44E99BD2}">
      <dgm:prSet/>
      <dgm:spPr/>
      <dgm:t>
        <a:bodyPr/>
        <a:lstStyle/>
        <a:p>
          <a:endParaRPr lang="en-US"/>
        </a:p>
      </dgm:t>
    </dgm:pt>
    <dgm:pt modelId="{8A4730C9-655E-420B-89D1-732AEB82F1A8}" type="sibTrans" cxnId="{E979A7D0-9D42-442A-A649-080D44E99BD2}">
      <dgm:prSet/>
      <dgm:spPr/>
      <dgm:t>
        <a:bodyPr/>
        <a:lstStyle/>
        <a:p>
          <a:endParaRPr lang="en-US"/>
        </a:p>
      </dgm:t>
    </dgm:pt>
    <dgm:pt modelId="{F556DB8F-B0CA-4D16-B317-798A75790229}" type="pres">
      <dgm:prSet presAssocID="{AB29A060-0273-4DC0-AC88-FFB92858D7B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837DBD-9A08-455C-B5E8-08CAF68950BE}" type="pres">
      <dgm:prSet presAssocID="{F1E729CD-46CF-4423-BC2C-270D15D875AE}" presName="composite" presStyleCnt="0"/>
      <dgm:spPr/>
    </dgm:pt>
    <dgm:pt modelId="{9C6758C4-403E-4B94-9516-F940E07993FB}" type="pres">
      <dgm:prSet presAssocID="{F1E729CD-46CF-4423-BC2C-270D15D875AE}" presName="LShape" presStyleLbl="alignNode1" presStyleIdx="0" presStyleCnt="5"/>
      <dgm:spPr/>
    </dgm:pt>
    <dgm:pt modelId="{C4802E97-4D26-4854-8F2E-BC204D697227}" type="pres">
      <dgm:prSet presAssocID="{F1E729CD-46CF-4423-BC2C-270D15D875A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50B92-CE77-4A9D-96AA-8689546A9AE6}" type="pres">
      <dgm:prSet presAssocID="{F1E729CD-46CF-4423-BC2C-270D15D875AE}" presName="Triangle" presStyleLbl="alignNode1" presStyleIdx="1" presStyleCnt="5"/>
      <dgm:spPr/>
    </dgm:pt>
    <dgm:pt modelId="{57E6F75A-9C13-4B02-95CA-8461C2F83B38}" type="pres">
      <dgm:prSet presAssocID="{008501D7-1F1F-468A-91FC-7981ED032E98}" presName="sibTrans" presStyleCnt="0"/>
      <dgm:spPr/>
    </dgm:pt>
    <dgm:pt modelId="{6F7BD500-EA4F-4B7C-9470-F43A15FDACE7}" type="pres">
      <dgm:prSet presAssocID="{008501D7-1F1F-468A-91FC-7981ED032E98}" presName="space" presStyleCnt="0"/>
      <dgm:spPr/>
    </dgm:pt>
    <dgm:pt modelId="{89AFE034-CC3A-4626-A1C3-58031CE00091}" type="pres">
      <dgm:prSet presAssocID="{A6101EBB-559C-471F-8157-F15729D9A4D0}" presName="composite" presStyleCnt="0"/>
      <dgm:spPr/>
    </dgm:pt>
    <dgm:pt modelId="{C8AE9AA6-A7CE-4C28-A619-05EBB3E31197}" type="pres">
      <dgm:prSet presAssocID="{A6101EBB-559C-471F-8157-F15729D9A4D0}" presName="LShape" presStyleLbl="alignNode1" presStyleIdx="2" presStyleCnt="5"/>
      <dgm:spPr/>
    </dgm:pt>
    <dgm:pt modelId="{7A07CF41-ED43-4B6B-8A30-EC50112A7944}" type="pres">
      <dgm:prSet presAssocID="{A6101EBB-559C-471F-8157-F15729D9A4D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A83FC-A257-4F61-ADF8-29C0A4F83110}" type="pres">
      <dgm:prSet presAssocID="{A6101EBB-559C-471F-8157-F15729D9A4D0}" presName="Triangle" presStyleLbl="alignNode1" presStyleIdx="3" presStyleCnt="5"/>
      <dgm:spPr/>
    </dgm:pt>
    <dgm:pt modelId="{BC499142-8791-4BD1-8ED4-E33DA67E0CE5}" type="pres">
      <dgm:prSet presAssocID="{7E053E9E-97D1-45D7-A3DA-B066F4C41E72}" presName="sibTrans" presStyleCnt="0"/>
      <dgm:spPr/>
    </dgm:pt>
    <dgm:pt modelId="{1EC2C46D-01D5-4D0B-B2F7-46B6AA17DBA1}" type="pres">
      <dgm:prSet presAssocID="{7E053E9E-97D1-45D7-A3DA-B066F4C41E72}" presName="space" presStyleCnt="0"/>
      <dgm:spPr/>
    </dgm:pt>
    <dgm:pt modelId="{2F30CAED-567C-4831-9610-54D9E3B909C2}" type="pres">
      <dgm:prSet presAssocID="{C20D765D-7F1A-4C0B-9619-A4ADF1B2445A}" presName="composite" presStyleCnt="0"/>
      <dgm:spPr/>
    </dgm:pt>
    <dgm:pt modelId="{6101A8EF-5978-4EEC-9895-7549EED0162A}" type="pres">
      <dgm:prSet presAssocID="{C20D765D-7F1A-4C0B-9619-A4ADF1B2445A}" presName="LShape" presStyleLbl="alignNode1" presStyleIdx="4" presStyleCnt="5"/>
      <dgm:spPr/>
    </dgm:pt>
    <dgm:pt modelId="{CF2E323B-57F6-4C94-9B7C-674106805365}" type="pres">
      <dgm:prSet presAssocID="{C20D765D-7F1A-4C0B-9619-A4ADF1B2445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B9B4D8-E958-4B4F-A3DE-ECBABDBD6175}" srcId="{AB29A060-0273-4DC0-AC88-FFB92858D7BF}" destId="{F1E729CD-46CF-4423-BC2C-270D15D875AE}" srcOrd="0" destOrd="0" parTransId="{CD58029B-92B6-4B5E-A92B-86FD092671CF}" sibTransId="{008501D7-1F1F-468A-91FC-7981ED032E98}"/>
    <dgm:cxn modelId="{6BE31AB8-670D-4F44-9737-ABB7FD9A3EDD}" type="presOf" srcId="{F1E729CD-46CF-4423-BC2C-270D15D875AE}" destId="{C4802E97-4D26-4854-8F2E-BC204D697227}" srcOrd="0" destOrd="0" presId="urn:microsoft.com/office/officeart/2009/3/layout/StepUpProcess"/>
    <dgm:cxn modelId="{92F276C8-6D6F-4AF2-969F-81300E5C05EF}" type="presOf" srcId="{AB29A060-0273-4DC0-AC88-FFB92858D7BF}" destId="{F556DB8F-B0CA-4D16-B317-798A75790229}" srcOrd="0" destOrd="0" presId="urn:microsoft.com/office/officeart/2009/3/layout/StepUpProcess"/>
    <dgm:cxn modelId="{F746F4BC-15D5-4F6D-8CA6-83279A625C8F}" type="presOf" srcId="{A6101EBB-559C-471F-8157-F15729D9A4D0}" destId="{7A07CF41-ED43-4B6B-8A30-EC50112A7944}" srcOrd="0" destOrd="0" presId="urn:microsoft.com/office/officeart/2009/3/layout/StepUpProcess"/>
    <dgm:cxn modelId="{BA35F7CE-DA24-4A0B-928F-FEE54DF635A3}" type="presOf" srcId="{C20D765D-7F1A-4C0B-9619-A4ADF1B2445A}" destId="{CF2E323B-57F6-4C94-9B7C-674106805365}" srcOrd="0" destOrd="0" presId="urn:microsoft.com/office/officeart/2009/3/layout/StepUpProcess"/>
    <dgm:cxn modelId="{5F659E62-3FCC-47F5-8742-115D3152E5AE}" srcId="{AB29A060-0273-4DC0-AC88-FFB92858D7BF}" destId="{A6101EBB-559C-471F-8157-F15729D9A4D0}" srcOrd="1" destOrd="0" parTransId="{FFA76DE4-C65D-4D5C-B2CB-6DC62F18C5C6}" sibTransId="{7E053E9E-97D1-45D7-A3DA-B066F4C41E72}"/>
    <dgm:cxn modelId="{E979A7D0-9D42-442A-A649-080D44E99BD2}" srcId="{AB29A060-0273-4DC0-AC88-FFB92858D7BF}" destId="{C20D765D-7F1A-4C0B-9619-A4ADF1B2445A}" srcOrd="2" destOrd="0" parTransId="{34FDBB5F-CF13-479D-BF5D-2ADABB1B5DCD}" sibTransId="{8A4730C9-655E-420B-89D1-732AEB82F1A8}"/>
    <dgm:cxn modelId="{BD23E04A-B53F-4703-8AB2-FC49D51F0223}" type="presParOf" srcId="{F556DB8F-B0CA-4D16-B317-798A75790229}" destId="{F8837DBD-9A08-455C-B5E8-08CAF68950BE}" srcOrd="0" destOrd="0" presId="urn:microsoft.com/office/officeart/2009/3/layout/StepUpProcess"/>
    <dgm:cxn modelId="{5DB0685B-2988-49CF-9A44-AC2BC30B8CC7}" type="presParOf" srcId="{F8837DBD-9A08-455C-B5E8-08CAF68950BE}" destId="{9C6758C4-403E-4B94-9516-F940E07993FB}" srcOrd="0" destOrd="0" presId="urn:microsoft.com/office/officeart/2009/3/layout/StepUpProcess"/>
    <dgm:cxn modelId="{943FBCE1-9B57-4630-AE5B-1D98C8B57228}" type="presParOf" srcId="{F8837DBD-9A08-455C-B5E8-08CAF68950BE}" destId="{C4802E97-4D26-4854-8F2E-BC204D697227}" srcOrd="1" destOrd="0" presId="urn:microsoft.com/office/officeart/2009/3/layout/StepUpProcess"/>
    <dgm:cxn modelId="{0E6C0B10-F7EF-4514-8377-20795D4BC172}" type="presParOf" srcId="{F8837DBD-9A08-455C-B5E8-08CAF68950BE}" destId="{E0750B92-CE77-4A9D-96AA-8689546A9AE6}" srcOrd="2" destOrd="0" presId="urn:microsoft.com/office/officeart/2009/3/layout/StepUpProcess"/>
    <dgm:cxn modelId="{6B09EE2B-9EDF-47A3-BFB8-5B1DE191411F}" type="presParOf" srcId="{F556DB8F-B0CA-4D16-B317-798A75790229}" destId="{57E6F75A-9C13-4B02-95CA-8461C2F83B38}" srcOrd="1" destOrd="0" presId="urn:microsoft.com/office/officeart/2009/3/layout/StepUpProcess"/>
    <dgm:cxn modelId="{0D532395-9F78-4595-AEFA-A0250BAC9016}" type="presParOf" srcId="{57E6F75A-9C13-4B02-95CA-8461C2F83B38}" destId="{6F7BD500-EA4F-4B7C-9470-F43A15FDACE7}" srcOrd="0" destOrd="0" presId="urn:microsoft.com/office/officeart/2009/3/layout/StepUpProcess"/>
    <dgm:cxn modelId="{622EED06-6BDA-43F7-AE95-1BBE6EA67FB1}" type="presParOf" srcId="{F556DB8F-B0CA-4D16-B317-798A75790229}" destId="{89AFE034-CC3A-4626-A1C3-58031CE00091}" srcOrd="2" destOrd="0" presId="urn:microsoft.com/office/officeart/2009/3/layout/StepUpProcess"/>
    <dgm:cxn modelId="{AFCD47DB-C03E-4F6B-A25A-CE94AC452804}" type="presParOf" srcId="{89AFE034-CC3A-4626-A1C3-58031CE00091}" destId="{C8AE9AA6-A7CE-4C28-A619-05EBB3E31197}" srcOrd="0" destOrd="0" presId="urn:microsoft.com/office/officeart/2009/3/layout/StepUpProcess"/>
    <dgm:cxn modelId="{9A82C7CE-7BE9-481F-B922-0A305DE432BB}" type="presParOf" srcId="{89AFE034-CC3A-4626-A1C3-58031CE00091}" destId="{7A07CF41-ED43-4B6B-8A30-EC50112A7944}" srcOrd="1" destOrd="0" presId="urn:microsoft.com/office/officeart/2009/3/layout/StepUpProcess"/>
    <dgm:cxn modelId="{869AA740-B440-401A-A372-F3DECA877F7E}" type="presParOf" srcId="{89AFE034-CC3A-4626-A1C3-58031CE00091}" destId="{0F0A83FC-A257-4F61-ADF8-29C0A4F83110}" srcOrd="2" destOrd="0" presId="urn:microsoft.com/office/officeart/2009/3/layout/StepUpProcess"/>
    <dgm:cxn modelId="{448BB9FC-D95B-4DAB-B93D-235FE9712C95}" type="presParOf" srcId="{F556DB8F-B0CA-4D16-B317-798A75790229}" destId="{BC499142-8791-4BD1-8ED4-E33DA67E0CE5}" srcOrd="3" destOrd="0" presId="urn:microsoft.com/office/officeart/2009/3/layout/StepUpProcess"/>
    <dgm:cxn modelId="{46A616B2-C5BD-4B5D-8DD5-FD5B1AFF88A6}" type="presParOf" srcId="{BC499142-8791-4BD1-8ED4-E33DA67E0CE5}" destId="{1EC2C46D-01D5-4D0B-B2F7-46B6AA17DBA1}" srcOrd="0" destOrd="0" presId="urn:microsoft.com/office/officeart/2009/3/layout/StepUpProcess"/>
    <dgm:cxn modelId="{782A2DA8-7F66-4BAA-AB25-3A12E6C191EC}" type="presParOf" srcId="{F556DB8F-B0CA-4D16-B317-798A75790229}" destId="{2F30CAED-567C-4831-9610-54D9E3B909C2}" srcOrd="4" destOrd="0" presId="urn:microsoft.com/office/officeart/2009/3/layout/StepUpProcess"/>
    <dgm:cxn modelId="{FA25369D-323D-4A5E-9D59-98CF02CE028B}" type="presParOf" srcId="{2F30CAED-567C-4831-9610-54D9E3B909C2}" destId="{6101A8EF-5978-4EEC-9895-7549EED0162A}" srcOrd="0" destOrd="0" presId="urn:microsoft.com/office/officeart/2009/3/layout/StepUpProcess"/>
    <dgm:cxn modelId="{DCBFEB3C-1657-4DFC-A3EB-789B37859122}" type="presParOf" srcId="{2F30CAED-567C-4831-9610-54D9E3B909C2}" destId="{CF2E323B-57F6-4C94-9B7C-67410680536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94948D-FC39-4CAF-AE11-98FF8DC26D7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A804DC-1E98-40E5-80ED-093938603984}">
      <dgm:prSet phldrT="[Text]" custT="1"/>
      <dgm:spPr/>
      <dgm:t>
        <a:bodyPr/>
        <a:lstStyle/>
        <a:p>
          <a:r>
            <a:rPr lang="en-US" sz="2400" dirty="0">
              <a:solidFill>
                <a:schemeClr val="accent4"/>
              </a:solidFill>
            </a:rPr>
            <a:t>Lifelong Learning</a:t>
          </a:r>
        </a:p>
      </dgm:t>
    </dgm:pt>
    <dgm:pt modelId="{4C7B132F-E2C3-465B-855D-8AE92D360C62}" type="parTrans" cxnId="{56DC6065-46BA-4673-9566-77202B460F26}">
      <dgm:prSet/>
      <dgm:spPr/>
      <dgm:t>
        <a:bodyPr/>
        <a:lstStyle/>
        <a:p>
          <a:endParaRPr lang="en-US"/>
        </a:p>
      </dgm:t>
    </dgm:pt>
    <dgm:pt modelId="{91DCC57A-C335-4D8B-8ABB-EC6D32DC8ED0}" type="sibTrans" cxnId="{56DC6065-46BA-4673-9566-77202B460F26}">
      <dgm:prSet/>
      <dgm:spPr/>
      <dgm:t>
        <a:bodyPr/>
        <a:lstStyle/>
        <a:p>
          <a:endParaRPr lang="en-US"/>
        </a:p>
      </dgm:t>
    </dgm:pt>
    <dgm:pt modelId="{10B4A9C1-C2C7-4A28-99F1-66D063C07D1F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</a:rPr>
            <a:t>With inspiration for lifelong learning through programming, collections and social interactions</a:t>
          </a:r>
        </a:p>
      </dgm:t>
    </dgm:pt>
    <dgm:pt modelId="{E5A75622-0147-4AF1-96CA-340B8C250AF3}" type="parTrans" cxnId="{527ED602-BB6E-4B5E-80B3-22A7761654B5}">
      <dgm:prSet/>
      <dgm:spPr/>
      <dgm:t>
        <a:bodyPr/>
        <a:lstStyle/>
        <a:p>
          <a:endParaRPr lang="en-US"/>
        </a:p>
      </dgm:t>
    </dgm:pt>
    <dgm:pt modelId="{5CA3C39D-2174-410F-9085-C0D5CDF0E5FC}" type="sibTrans" cxnId="{527ED602-BB6E-4B5E-80B3-22A7761654B5}">
      <dgm:prSet/>
      <dgm:spPr/>
      <dgm:t>
        <a:bodyPr/>
        <a:lstStyle/>
        <a:p>
          <a:endParaRPr lang="en-US"/>
        </a:p>
      </dgm:t>
    </dgm:pt>
    <dgm:pt modelId="{DBD22FCB-DA3D-41F8-B5EF-A789489017D9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4"/>
              </a:solidFill>
            </a:rPr>
            <a:t>-Provide materials </a:t>
          </a:r>
          <a:r>
            <a:rPr lang="en-US" sz="2400" dirty="0">
              <a:solidFill>
                <a:schemeClr val="accent4"/>
              </a:solidFill>
            </a:rPr>
            <a:t>that </a:t>
          </a:r>
          <a:r>
            <a:rPr lang="en-US" sz="2400" dirty="0" smtClean="0">
              <a:solidFill>
                <a:schemeClr val="accent4"/>
              </a:solidFill>
            </a:rPr>
            <a:t>meet </a:t>
          </a:r>
          <a:r>
            <a:rPr lang="en-US" sz="2400" dirty="0">
              <a:solidFill>
                <a:schemeClr val="accent4"/>
              </a:solidFill>
            </a:rPr>
            <a:t>the needs of everyone</a:t>
          </a:r>
        </a:p>
        <a:p>
          <a:r>
            <a:rPr lang="en-US" sz="2400" dirty="0" smtClean="0">
              <a:solidFill>
                <a:schemeClr val="accent4"/>
              </a:solidFill>
            </a:rPr>
            <a:t>-Increase </a:t>
          </a:r>
          <a:r>
            <a:rPr lang="en-US" sz="2400" dirty="0">
              <a:solidFill>
                <a:schemeClr val="accent4"/>
              </a:solidFill>
            </a:rPr>
            <a:t>door count</a:t>
          </a:r>
        </a:p>
        <a:p>
          <a:r>
            <a:rPr lang="en-US" sz="2400" dirty="0" smtClean="0">
              <a:solidFill>
                <a:schemeClr val="accent4"/>
              </a:solidFill>
            </a:rPr>
            <a:t>-Provide </a:t>
          </a:r>
          <a:r>
            <a:rPr lang="en-US" sz="2400" dirty="0">
              <a:solidFill>
                <a:schemeClr val="accent4"/>
              </a:solidFill>
            </a:rPr>
            <a:t>practical life skills seminars and workshops</a:t>
          </a:r>
        </a:p>
      </dgm:t>
    </dgm:pt>
    <dgm:pt modelId="{4520FC65-BEC7-43BF-83B4-2E98921E4BDE}" type="parTrans" cxnId="{494D9D95-C761-4D01-89BE-9FCA3A771BCC}">
      <dgm:prSet/>
      <dgm:spPr/>
      <dgm:t>
        <a:bodyPr/>
        <a:lstStyle/>
        <a:p>
          <a:endParaRPr lang="en-US"/>
        </a:p>
      </dgm:t>
    </dgm:pt>
    <dgm:pt modelId="{470E9719-A811-4AC6-ADAA-3A31717F8868}" type="sibTrans" cxnId="{494D9D95-C761-4D01-89BE-9FCA3A771BCC}">
      <dgm:prSet/>
      <dgm:spPr/>
      <dgm:t>
        <a:bodyPr/>
        <a:lstStyle/>
        <a:p>
          <a:endParaRPr lang="en-US"/>
        </a:p>
      </dgm:t>
    </dgm:pt>
    <dgm:pt modelId="{92C74A92-C56F-4EA7-B406-86B4D77EED83}" type="pres">
      <dgm:prSet presAssocID="{C794948D-FC39-4CAF-AE11-98FF8DC26D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5264F5-7A43-4853-8506-868AAFB38C8B}" type="pres">
      <dgm:prSet presAssocID="{F0A804DC-1E98-40E5-80ED-093938603984}" presName="composite" presStyleCnt="0"/>
      <dgm:spPr/>
    </dgm:pt>
    <dgm:pt modelId="{C9BCDDED-13E3-4792-9CE7-9FAC581D2BCD}" type="pres">
      <dgm:prSet presAssocID="{F0A804DC-1E98-40E5-80ED-093938603984}" presName="LShape" presStyleLbl="alignNode1" presStyleIdx="0" presStyleCnt="5"/>
      <dgm:spPr/>
    </dgm:pt>
    <dgm:pt modelId="{84A686AA-DF9C-4C5D-945F-CA8C18B543F7}" type="pres">
      <dgm:prSet presAssocID="{F0A804DC-1E98-40E5-80ED-09393860398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27D0D-1391-4772-AEE4-168CACE5292B}" type="pres">
      <dgm:prSet presAssocID="{F0A804DC-1E98-40E5-80ED-093938603984}" presName="Triangle" presStyleLbl="alignNode1" presStyleIdx="1" presStyleCnt="5"/>
      <dgm:spPr/>
    </dgm:pt>
    <dgm:pt modelId="{B7AB38E3-3633-47A2-832A-4A6EB813C7C8}" type="pres">
      <dgm:prSet presAssocID="{91DCC57A-C335-4D8B-8ABB-EC6D32DC8ED0}" presName="sibTrans" presStyleCnt="0"/>
      <dgm:spPr/>
    </dgm:pt>
    <dgm:pt modelId="{83E7DEAE-10D3-4FB4-9F13-9B1F6A5CFC2C}" type="pres">
      <dgm:prSet presAssocID="{91DCC57A-C335-4D8B-8ABB-EC6D32DC8ED0}" presName="space" presStyleCnt="0"/>
      <dgm:spPr/>
    </dgm:pt>
    <dgm:pt modelId="{6EEB37DE-0EC1-4DB2-9A88-25DFB6ECB313}" type="pres">
      <dgm:prSet presAssocID="{10B4A9C1-C2C7-4A28-99F1-66D063C07D1F}" presName="composite" presStyleCnt="0"/>
      <dgm:spPr/>
    </dgm:pt>
    <dgm:pt modelId="{4A56AFBF-FD2C-4264-A986-1729AF90C3A4}" type="pres">
      <dgm:prSet presAssocID="{10B4A9C1-C2C7-4A28-99F1-66D063C07D1F}" presName="LShape" presStyleLbl="alignNode1" presStyleIdx="2" presStyleCnt="5"/>
      <dgm:spPr/>
    </dgm:pt>
    <dgm:pt modelId="{369B51AF-27AA-4194-BDD6-B7A43B20E925}" type="pres">
      <dgm:prSet presAssocID="{10B4A9C1-C2C7-4A28-99F1-66D063C07D1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C7A78-4F11-49E2-B6AA-DB8D13B2A451}" type="pres">
      <dgm:prSet presAssocID="{10B4A9C1-C2C7-4A28-99F1-66D063C07D1F}" presName="Triangle" presStyleLbl="alignNode1" presStyleIdx="3" presStyleCnt="5"/>
      <dgm:spPr/>
    </dgm:pt>
    <dgm:pt modelId="{1322FB0B-0720-4A92-BB60-43B824733977}" type="pres">
      <dgm:prSet presAssocID="{5CA3C39D-2174-410F-9085-C0D5CDF0E5FC}" presName="sibTrans" presStyleCnt="0"/>
      <dgm:spPr/>
    </dgm:pt>
    <dgm:pt modelId="{100321FE-CE48-45EB-B6D0-1466C4CF10EC}" type="pres">
      <dgm:prSet presAssocID="{5CA3C39D-2174-410F-9085-C0D5CDF0E5FC}" presName="space" presStyleCnt="0"/>
      <dgm:spPr/>
    </dgm:pt>
    <dgm:pt modelId="{DA61DAFA-9588-4740-A303-1E1DE4B1029A}" type="pres">
      <dgm:prSet presAssocID="{DBD22FCB-DA3D-41F8-B5EF-A789489017D9}" presName="composite" presStyleCnt="0"/>
      <dgm:spPr/>
    </dgm:pt>
    <dgm:pt modelId="{958C7DDA-EC8A-462B-93A3-D7EB335DA346}" type="pres">
      <dgm:prSet presAssocID="{DBD22FCB-DA3D-41F8-B5EF-A789489017D9}" presName="LShape" presStyleLbl="alignNode1" presStyleIdx="4" presStyleCnt="5"/>
      <dgm:spPr/>
    </dgm:pt>
    <dgm:pt modelId="{7DF29673-50F0-4A40-919D-6A5E2F171F83}" type="pres">
      <dgm:prSet presAssocID="{DBD22FCB-DA3D-41F8-B5EF-A789489017D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C6065-46BA-4673-9566-77202B460F26}" srcId="{C794948D-FC39-4CAF-AE11-98FF8DC26D71}" destId="{F0A804DC-1E98-40E5-80ED-093938603984}" srcOrd="0" destOrd="0" parTransId="{4C7B132F-E2C3-465B-855D-8AE92D360C62}" sibTransId="{91DCC57A-C335-4D8B-8ABB-EC6D32DC8ED0}"/>
    <dgm:cxn modelId="{5E0A0385-F0D6-4482-B143-81127AACBEB5}" type="presOf" srcId="{DBD22FCB-DA3D-41F8-B5EF-A789489017D9}" destId="{7DF29673-50F0-4A40-919D-6A5E2F171F83}" srcOrd="0" destOrd="0" presId="urn:microsoft.com/office/officeart/2009/3/layout/StepUpProcess"/>
    <dgm:cxn modelId="{527ED602-BB6E-4B5E-80B3-22A7761654B5}" srcId="{C794948D-FC39-4CAF-AE11-98FF8DC26D71}" destId="{10B4A9C1-C2C7-4A28-99F1-66D063C07D1F}" srcOrd="1" destOrd="0" parTransId="{E5A75622-0147-4AF1-96CA-340B8C250AF3}" sibTransId="{5CA3C39D-2174-410F-9085-C0D5CDF0E5FC}"/>
    <dgm:cxn modelId="{7055CFB1-8B10-453C-B2A6-5C50D1EB5F8A}" type="presOf" srcId="{F0A804DC-1E98-40E5-80ED-093938603984}" destId="{84A686AA-DF9C-4C5D-945F-CA8C18B543F7}" srcOrd="0" destOrd="0" presId="urn:microsoft.com/office/officeart/2009/3/layout/StepUpProcess"/>
    <dgm:cxn modelId="{C4D8FB74-4244-47D8-A780-641F2519C6C0}" type="presOf" srcId="{10B4A9C1-C2C7-4A28-99F1-66D063C07D1F}" destId="{369B51AF-27AA-4194-BDD6-B7A43B20E925}" srcOrd="0" destOrd="0" presId="urn:microsoft.com/office/officeart/2009/3/layout/StepUpProcess"/>
    <dgm:cxn modelId="{494D9D95-C761-4D01-89BE-9FCA3A771BCC}" srcId="{C794948D-FC39-4CAF-AE11-98FF8DC26D71}" destId="{DBD22FCB-DA3D-41F8-B5EF-A789489017D9}" srcOrd="2" destOrd="0" parTransId="{4520FC65-BEC7-43BF-83B4-2E98921E4BDE}" sibTransId="{470E9719-A811-4AC6-ADAA-3A31717F8868}"/>
    <dgm:cxn modelId="{E5DBAAAB-2AE4-4747-9823-9C38E12C1264}" type="presOf" srcId="{C794948D-FC39-4CAF-AE11-98FF8DC26D71}" destId="{92C74A92-C56F-4EA7-B406-86B4D77EED83}" srcOrd="0" destOrd="0" presId="urn:microsoft.com/office/officeart/2009/3/layout/StepUpProcess"/>
    <dgm:cxn modelId="{AE08279C-1216-48F9-8633-FD61F60A71D4}" type="presParOf" srcId="{92C74A92-C56F-4EA7-B406-86B4D77EED83}" destId="{3C5264F5-7A43-4853-8506-868AAFB38C8B}" srcOrd="0" destOrd="0" presId="urn:microsoft.com/office/officeart/2009/3/layout/StepUpProcess"/>
    <dgm:cxn modelId="{8CEEBFFC-A729-4DB7-9194-9148199A25F8}" type="presParOf" srcId="{3C5264F5-7A43-4853-8506-868AAFB38C8B}" destId="{C9BCDDED-13E3-4792-9CE7-9FAC581D2BCD}" srcOrd="0" destOrd="0" presId="urn:microsoft.com/office/officeart/2009/3/layout/StepUpProcess"/>
    <dgm:cxn modelId="{44710138-E16D-4950-84F5-1C507B8C4CCE}" type="presParOf" srcId="{3C5264F5-7A43-4853-8506-868AAFB38C8B}" destId="{84A686AA-DF9C-4C5D-945F-CA8C18B543F7}" srcOrd="1" destOrd="0" presId="urn:microsoft.com/office/officeart/2009/3/layout/StepUpProcess"/>
    <dgm:cxn modelId="{8B5E2530-1B2F-4986-9E70-EE0D8AFF6F31}" type="presParOf" srcId="{3C5264F5-7A43-4853-8506-868AAFB38C8B}" destId="{9BE27D0D-1391-4772-AEE4-168CACE5292B}" srcOrd="2" destOrd="0" presId="urn:microsoft.com/office/officeart/2009/3/layout/StepUpProcess"/>
    <dgm:cxn modelId="{772B2D07-F6BB-4668-A3C4-E96433B1E6FA}" type="presParOf" srcId="{92C74A92-C56F-4EA7-B406-86B4D77EED83}" destId="{B7AB38E3-3633-47A2-832A-4A6EB813C7C8}" srcOrd="1" destOrd="0" presId="urn:microsoft.com/office/officeart/2009/3/layout/StepUpProcess"/>
    <dgm:cxn modelId="{A709CB9B-DD0C-47A4-9BD4-2A3605041313}" type="presParOf" srcId="{B7AB38E3-3633-47A2-832A-4A6EB813C7C8}" destId="{83E7DEAE-10D3-4FB4-9F13-9B1F6A5CFC2C}" srcOrd="0" destOrd="0" presId="urn:microsoft.com/office/officeart/2009/3/layout/StepUpProcess"/>
    <dgm:cxn modelId="{0852E6D1-9029-463C-97CA-1F55220250A9}" type="presParOf" srcId="{92C74A92-C56F-4EA7-B406-86B4D77EED83}" destId="{6EEB37DE-0EC1-4DB2-9A88-25DFB6ECB313}" srcOrd="2" destOrd="0" presId="urn:microsoft.com/office/officeart/2009/3/layout/StepUpProcess"/>
    <dgm:cxn modelId="{EDF1262F-494A-4DD4-867A-C5E54BC52868}" type="presParOf" srcId="{6EEB37DE-0EC1-4DB2-9A88-25DFB6ECB313}" destId="{4A56AFBF-FD2C-4264-A986-1729AF90C3A4}" srcOrd="0" destOrd="0" presId="urn:microsoft.com/office/officeart/2009/3/layout/StepUpProcess"/>
    <dgm:cxn modelId="{747407E6-097E-4DE7-995A-89B0BB4335AB}" type="presParOf" srcId="{6EEB37DE-0EC1-4DB2-9A88-25DFB6ECB313}" destId="{369B51AF-27AA-4194-BDD6-B7A43B20E925}" srcOrd="1" destOrd="0" presId="urn:microsoft.com/office/officeart/2009/3/layout/StepUpProcess"/>
    <dgm:cxn modelId="{DB128309-D9CF-4752-9079-9BE9B22224E5}" type="presParOf" srcId="{6EEB37DE-0EC1-4DB2-9A88-25DFB6ECB313}" destId="{B39C7A78-4F11-49E2-B6AA-DB8D13B2A451}" srcOrd="2" destOrd="0" presId="urn:microsoft.com/office/officeart/2009/3/layout/StepUpProcess"/>
    <dgm:cxn modelId="{AAC664C7-C8E1-439B-8B5C-4B54CF5771F6}" type="presParOf" srcId="{92C74A92-C56F-4EA7-B406-86B4D77EED83}" destId="{1322FB0B-0720-4A92-BB60-43B824733977}" srcOrd="3" destOrd="0" presId="urn:microsoft.com/office/officeart/2009/3/layout/StepUpProcess"/>
    <dgm:cxn modelId="{2ADE58D3-A832-4963-897F-84D02E2453C8}" type="presParOf" srcId="{1322FB0B-0720-4A92-BB60-43B824733977}" destId="{100321FE-CE48-45EB-B6D0-1466C4CF10EC}" srcOrd="0" destOrd="0" presId="urn:microsoft.com/office/officeart/2009/3/layout/StepUpProcess"/>
    <dgm:cxn modelId="{17F58A6E-D0C8-42EA-BC0B-95170DFF3D60}" type="presParOf" srcId="{92C74A92-C56F-4EA7-B406-86B4D77EED83}" destId="{DA61DAFA-9588-4740-A303-1E1DE4B1029A}" srcOrd="4" destOrd="0" presId="urn:microsoft.com/office/officeart/2009/3/layout/StepUpProcess"/>
    <dgm:cxn modelId="{2642B9A4-A55A-484A-B135-D414F92772B2}" type="presParOf" srcId="{DA61DAFA-9588-4740-A303-1E1DE4B1029A}" destId="{958C7DDA-EC8A-462B-93A3-D7EB335DA346}" srcOrd="0" destOrd="0" presId="urn:microsoft.com/office/officeart/2009/3/layout/StepUpProcess"/>
    <dgm:cxn modelId="{3BC660A2-5C66-446B-9E06-4E4B81D719D9}" type="presParOf" srcId="{DA61DAFA-9588-4740-A303-1E1DE4B1029A}" destId="{7DF29673-50F0-4A40-919D-6A5E2F171F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7A626B-8CCA-4147-A912-A9B92D139DB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2EBB95-F465-4746-B137-DD8F2C81A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06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ouglaslibrary.or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19" y="1803405"/>
            <a:ext cx="11775233" cy="1825096"/>
          </a:xfrm>
        </p:spPr>
        <p:txBody>
          <a:bodyPr/>
          <a:lstStyle/>
          <a:p>
            <a:r>
              <a:rPr lang="en-US" dirty="0" smtClean="0"/>
              <a:t>Douglas library of </a:t>
            </a:r>
            <a:r>
              <a:rPr lang="en-US" dirty="0" err="1" smtClean="0"/>
              <a:t>hebron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STRATEGIC PLAN 2018-2022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/>
                </a:solidFill>
              </a:rPr>
              <a:t>GOALS AND TASKS</a:t>
            </a:r>
            <a:endParaRPr lang="en-US" sz="4400" dirty="0"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571911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1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616" y="424561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/>
                </a:solidFill>
              </a:rPr>
              <a:t>GOALS AND TASKS</a:t>
            </a:r>
            <a:endParaRPr lang="en-US" sz="4400" dirty="0"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084227"/>
              </p:ext>
            </p:extLst>
          </p:nvPr>
        </p:nvGraphicFramePr>
        <p:xfrm>
          <a:off x="1" y="1717589"/>
          <a:ext cx="12060194" cy="514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4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47869"/>
            <a:ext cx="8610600" cy="1352939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/>
                </a:solidFill>
              </a:rPr>
              <a:t>GOALS AND TASKS</a:t>
            </a:r>
            <a:endParaRPr lang="en-US" sz="4400" dirty="0"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683748"/>
              </p:ext>
            </p:extLst>
          </p:nvPr>
        </p:nvGraphicFramePr>
        <p:xfrm>
          <a:off x="0" y="1581665"/>
          <a:ext cx="12192000" cy="527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1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930" y="288637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/>
                </a:solidFill>
              </a:rPr>
              <a:t>GOALS AND TASKS</a:t>
            </a:r>
            <a:endParaRPr lang="en-US" sz="4400" dirty="0"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917298"/>
              </p:ext>
            </p:extLst>
          </p:nvPr>
        </p:nvGraphicFramePr>
        <p:xfrm>
          <a:off x="0" y="1581665"/>
          <a:ext cx="12192000" cy="527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6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261" y="436919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/>
                </a:solidFill>
              </a:rPr>
              <a:t>GOALS AND TASKS</a:t>
            </a:r>
            <a:endParaRPr lang="en-US" sz="4400" dirty="0"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581925"/>
              </p:ext>
            </p:extLst>
          </p:nvPr>
        </p:nvGraphicFramePr>
        <p:xfrm>
          <a:off x="0" y="1729947"/>
          <a:ext cx="12192000" cy="512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52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826150"/>
            <a:ext cx="8327189" cy="5050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82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486" y="1803405"/>
            <a:ext cx="11121082" cy="182509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Questions, comments or suggestions?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57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Contact Us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63177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Email us: </a:t>
            </a:r>
            <a:r>
              <a:rPr lang="en-US" dirty="0" smtClean="0">
                <a:solidFill>
                  <a:srgbClr val="00B050"/>
                </a:solidFill>
                <a:hlinkClick r:id="rId2"/>
              </a:rPr>
              <a:t>info@douglaslibrary.org</a:t>
            </a:r>
            <a:endParaRPr lang="en-US" dirty="0" smtClean="0">
              <a:solidFill>
                <a:srgbClr val="00B050"/>
              </a:solidFill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860.228.9312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Feedback on this plan welcomed until November 12</a:t>
            </a:r>
            <a:r>
              <a:rPr lang="en-US" baseline="30000" dirty="0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B050"/>
                </a:solidFill>
              </a:rPr>
              <a:t>, 2017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Thank you!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9181"/>
            <a:ext cx="8610600" cy="1293028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PLANNING COMMITTEE MEMBERS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632818"/>
              </p:ext>
            </p:extLst>
          </p:nvPr>
        </p:nvGraphicFramePr>
        <p:xfrm>
          <a:off x="685800" y="1699403"/>
          <a:ext cx="108204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445"/>
                <a:gridCol w="77739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Organization Affiliation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ALTHEA CARR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Douglas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Library of Hebron; Board of Trustees, Vice Chairperson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F.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PETER CASARELLA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Douglas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Library of Hebron; Board of Trustees, Secretary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DONNA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LANZA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Douglas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Library of Hebron; Town Liaison</a:t>
                      </a: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to the Board of Trustees 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GAIL B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RICHMOND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Board of Selectmen</a:t>
                      </a:r>
                    </a:p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Douglas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Library of Hebron; Board of Trustees 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BRENDA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KELEHER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Friends of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the Douglas Library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ELIZABETH SCHMEIZL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Community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Representative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LAUREN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FIERMAN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Moderator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CLARE BETZ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Staff,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Head of Circulation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AMANDA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BROUWER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Staff, Library Director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DEBORAH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HART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Staff, Retired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CHERYL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LABOMBARD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Staff, Head of Children’s Department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3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The Committee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18" y="1884785"/>
            <a:ext cx="6466115" cy="4333454"/>
          </a:xfrm>
        </p:spPr>
      </p:pic>
    </p:spTree>
    <p:extLst>
      <p:ext uri="{BB962C8B-B14F-4D97-AF65-F5344CB8AC3E}">
        <p14:creationId xmlns:p14="http://schemas.microsoft.com/office/powerpoint/2010/main" val="4149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Mission Statement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65" y="1909120"/>
            <a:ext cx="10838935" cy="4318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    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algn="just"/>
            <a:endParaRPr lang="en-US" sz="28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The Mission of the Douglas Library of Hebron is to service the informational, educational, cultural and recreational needs of all members of the Hebron community by providing access to a professional staff, state of the art facility, quality resources, programs and support and preserve records of the town’s history that are entrusted to the library.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4"/>
                </a:solidFill>
              </a:rPr>
              <a:t>Why we are planning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10670059" cy="40241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Last Strategic Plan was from 1992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Evaluate existing services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Plan our direction for the future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Allow for input from community, staff and Library Board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Create a measurable path for progress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4"/>
                </a:solidFill>
              </a:rPr>
              <a:t>VISION STATEMENT</a:t>
            </a: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33875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The Douglas Library of Hebron is an integral part of our community offering a welcoming, safe and diverse environment in which to pursue lifelong learning by utilizing our ever-evolving collections, services and innovative technologies.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3" y="277067"/>
            <a:ext cx="2794000" cy="372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25" y="1418383"/>
            <a:ext cx="2844800" cy="379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67" y="2360775"/>
            <a:ext cx="28575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20" y="2172349"/>
            <a:ext cx="2755900" cy="367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1" y="375299"/>
            <a:ext cx="2692400" cy="359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06" y="375299"/>
            <a:ext cx="26035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19" y="2248549"/>
            <a:ext cx="25908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399" cy="145832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4"/>
                </a:solidFill>
              </a:rPr>
              <a:t>OUR fUTURE</a:t>
            </a: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2916195"/>
            <a:ext cx="10490200" cy="168120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SAFE SPACE· TECHNOLOGY· DIVERSITY·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COMMUNITY· LIFELONG LEARNING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461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Vapor Trail</vt:lpstr>
      <vt:lpstr>Douglas library of hebron</vt:lpstr>
      <vt:lpstr>PLANNING COMMITTEE MEMBERS</vt:lpstr>
      <vt:lpstr>The Committee</vt:lpstr>
      <vt:lpstr>Mission Statement</vt:lpstr>
      <vt:lpstr>Why we are planning</vt:lpstr>
      <vt:lpstr>VISION STATEMENT</vt:lpstr>
      <vt:lpstr>PowerPoint Presentation</vt:lpstr>
      <vt:lpstr>PowerPoint Presentation</vt:lpstr>
      <vt:lpstr>OUR fUTURE</vt:lpstr>
      <vt:lpstr>GOALS AND TASKS</vt:lpstr>
      <vt:lpstr>GOALS AND TASKS</vt:lpstr>
      <vt:lpstr>GOALS AND TASKS</vt:lpstr>
      <vt:lpstr>GOALS AND TASKS</vt:lpstr>
      <vt:lpstr>GOALS AND TASKS</vt:lpstr>
      <vt:lpstr>PowerPoint Presentation</vt:lpstr>
      <vt:lpstr>Questions, comments or suggestions?</vt:lpstr>
      <vt:lpstr>Contact Us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Douglas library of hebron</dc:title>
  <dc:creator>Amanda</dc:creator>
  <cp:lastModifiedBy>Amanda</cp:lastModifiedBy>
  <cp:revision>39</cp:revision>
  <cp:lastPrinted>2017-10-11T19:00:29Z</cp:lastPrinted>
  <dcterms:created xsi:type="dcterms:W3CDTF">2017-09-12T14:35:02Z</dcterms:created>
  <dcterms:modified xsi:type="dcterms:W3CDTF">2017-10-26T20:06:52Z</dcterms:modified>
</cp:coreProperties>
</file>